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fb34ec3c9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b6405cdf24c3d"/>
  </p:sldMasterIdLst>
  <p:sldIdLst>
    <p:sldId xmlns:r="http://schemas.openxmlformats.org/officeDocument/2006/relationships" id="256" r:id="R36223ecba6d142c3"/>
    <p:sldId xmlns:r="http://schemas.openxmlformats.org/officeDocument/2006/relationships" id="257" r:id="R251851e1568d4bea"/>
    <p:sldId xmlns:r="http://schemas.openxmlformats.org/officeDocument/2006/relationships" id="258" r:id="Rb6d58c7ab5e84ffa"/>
    <p:sldId xmlns:r="http://schemas.openxmlformats.org/officeDocument/2006/relationships" id="259" r:id="Ra38061ca67bb4605"/>
    <p:sldId xmlns:r="http://schemas.openxmlformats.org/officeDocument/2006/relationships" id="260" r:id="R2fb97eb6e4e348a3"/>
    <p:sldId xmlns:r="http://schemas.openxmlformats.org/officeDocument/2006/relationships" id="261" r:id="Rdf922f5308df4474"/>
    <p:sldId xmlns:r="http://schemas.openxmlformats.org/officeDocument/2006/relationships" id="262" r:id="Raac627deca9542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b6405cdf24c3d" /><Relationship Type="http://schemas.openxmlformats.org/officeDocument/2006/relationships/slide" Target="/ppt/slides/slide1.xml" Id="R36223ecba6d142c3" /><Relationship Type="http://schemas.openxmlformats.org/officeDocument/2006/relationships/slide" Target="/ppt/slides/slide2.xml" Id="R251851e1568d4bea" /><Relationship Type="http://schemas.openxmlformats.org/officeDocument/2006/relationships/slide" Target="/ppt/slides/slide3.xml" Id="Rb6d58c7ab5e84ffa" /><Relationship Type="http://schemas.openxmlformats.org/officeDocument/2006/relationships/slide" Target="/ppt/slides/slide4.xml" Id="Ra38061ca67bb4605" /><Relationship Type="http://schemas.openxmlformats.org/officeDocument/2006/relationships/slide" Target="/ppt/slides/slide5.xml" Id="R2fb97eb6e4e348a3" /><Relationship Type="http://schemas.openxmlformats.org/officeDocument/2006/relationships/slide" Target="/ppt/slides/slide6.xml" Id="Rdf922f5308df4474" /><Relationship Type="http://schemas.openxmlformats.org/officeDocument/2006/relationships/slide" Target="/ppt/slides/slide7.xml" Id="Raac627deca9542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e132fb243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3e48a23924832" /><Relationship Type="http://schemas.openxmlformats.org/officeDocument/2006/relationships/theme" Target="/ppt/slideMasters/theme/theme1.xml" Id="Re876d030a8ff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23e48a2392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29e6a54ef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868653284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1c1517fa4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c71fa39c241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3cd1c4165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4b2bd458b48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caf72f061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ØVERKVERN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ØVERKVERN EIENDOM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6 098 717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DOBLOUG NAN MARIE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DOBLOUG EINAR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FREBERG RAGNHILD DOBLOUG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FREBERG ANSTEIN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FREBERG BERNT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FREBERG EDVART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Nyborgvegen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2387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einardob@online.no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929 639 634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ØVERKVERN EIENDOM AS</a:t>
            </a:r>
          </a:p>
        </p:txBody>
      </p:sp>
    </p:spTree>
  </p:cSld>
  <p:clrMapOvr>
    <a:masterClrMapping xmlns:a="http://schemas.openxmlformats.org/drawingml/2006/main"/>
  </p:clrMapOvr>
</p:sld>
</file>