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b2cd71794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6438ad5a64b4f"/>
  </p:sldMasterIdLst>
  <p:sldIdLst>
    <p:sldId xmlns:r="http://schemas.openxmlformats.org/officeDocument/2006/relationships" id="256" r:id="Rb767244d973c4463"/>
    <p:sldId xmlns:r="http://schemas.openxmlformats.org/officeDocument/2006/relationships" id="257" r:id="Rabc06c36618747b7"/>
    <p:sldId xmlns:r="http://schemas.openxmlformats.org/officeDocument/2006/relationships" id="258" r:id="R7fcd5e401e854ea0"/>
    <p:sldId xmlns:r="http://schemas.openxmlformats.org/officeDocument/2006/relationships" id="259" r:id="R6f9c18d0d37e4bc3"/>
    <p:sldId xmlns:r="http://schemas.openxmlformats.org/officeDocument/2006/relationships" id="260" r:id="R3d5cd2ee90524ca7"/>
    <p:sldId xmlns:r="http://schemas.openxmlformats.org/officeDocument/2006/relationships" id="261" r:id="Rb2f0873ef19540d2"/>
    <p:sldId xmlns:r="http://schemas.openxmlformats.org/officeDocument/2006/relationships" id="262" r:id="Ra00938179e12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6438ad5a64b4f" /><Relationship Type="http://schemas.openxmlformats.org/officeDocument/2006/relationships/slide" Target="/ppt/slides/slide1.xml" Id="Rb767244d973c4463" /><Relationship Type="http://schemas.openxmlformats.org/officeDocument/2006/relationships/slide" Target="/ppt/slides/slide2.xml" Id="Rabc06c36618747b7" /><Relationship Type="http://schemas.openxmlformats.org/officeDocument/2006/relationships/slide" Target="/ppt/slides/slide3.xml" Id="R7fcd5e401e854ea0" /><Relationship Type="http://schemas.openxmlformats.org/officeDocument/2006/relationships/slide" Target="/ppt/slides/slide4.xml" Id="R6f9c18d0d37e4bc3" /><Relationship Type="http://schemas.openxmlformats.org/officeDocument/2006/relationships/slide" Target="/ppt/slides/slide5.xml" Id="R3d5cd2ee90524ca7" /><Relationship Type="http://schemas.openxmlformats.org/officeDocument/2006/relationships/slide" Target="/ppt/slides/slide6.xml" Id="Rb2f0873ef19540d2" /><Relationship Type="http://schemas.openxmlformats.org/officeDocument/2006/relationships/slide" Target="/ppt/slides/slide7.xml" Id="Ra00938179e12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12da1609c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a07b38de427b" /><Relationship Type="http://schemas.openxmlformats.org/officeDocument/2006/relationships/theme" Target="/ppt/slideMasters/theme/theme1.xml" Id="R02c439516d0b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e6a07b38de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64f538c87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abe47f5f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de2180b84c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9630ccbe1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544c71b5f44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a2661b5de40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b4e4bb1c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ATINA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ATINA HOLDING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8 157 251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FURSETH ANITA FLATSETØY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FURSETH JON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Kvitnesveien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6524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929 638 875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ATINA HOLDING AS</a:t>
            </a:r>
          </a:p>
        </p:txBody>
      </p:sp>
    </p:spTree>
  </p:cSld>
  <p:clrMapOvr>
    <a:masterClrMapping xmlns:a="http://schemas.openxmlformats.org/drawingml/2006/main"/>
  </p:clrMapOvr>
</p:sld>
</file>