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a79801743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d07f18279402f"/>
  </p:sldMasterIdLst>
  <p:sldIdLst>
    <p:sldId xmlns:r="http://schemas.openxmlformats.org/officeDocument/2006/relationships" id="256" r:id="R2b488b238407413d"/>
    <p:sldId xmlns:r="http://schemas.openxmlformats.org/officeDocument/2006/relationships" id="257" r:id="R8c5d8c39049b41c1"/>
    <p:sldId xmlns:r="http://schemas.openxmlformats.org/officeDocument/2006/relationships" id="258" r:id="Rd316879f03c847d2"/>
    <p:sldId xmlns:r="http://schemas.openxmlformats.org/officeDocument/2006/relationships" id="259" r:id="Rd9a2320656a44ae7"/>
    <p:sldId xmlns:r="http://schemas.openxmlformats.org/officeDocument/2006/relationships" id="260" r:id="Rf38564c97cbf468a"/>
    <p:sldId xmlns:r="http://schemas.openxmlformats.org/officeDocument/2006/relationships" id="261" r:id="R7e3245efb9d04f0c"/>
    <p:sldId xmlns:r="http://schemas.openxmlformats.org/officeDocument/2006/relationships" id="262" r:id="R3b174e453f00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d07f18279402f" /><Relationship Type="http://schemas.openxmlformats.org/officeDocument/2006/relationships/slide" Target="/ppt/slides/slide1.xml" Id="R2b488b238407413d" /><Relationship Type="http://schemas.openxmlformats.org/officeDocument/2006/relationships/slide" Target="/ppt/slides/slide2.xml" Id="R8c5d8c39049b41c1" /><Relationship Type="http://schemas.openxmlformats.org/officeDocument/2006/relationships/slide" Target="/ppt/slides/slide3.xml" Id="Rd316879f03c847d2" /><Relationship Type="http://schemas.openxmlformats.org/officeDocument/2006/relationships/slide" Target="/ppt/slides/slide4.xml" Id="Rd9a2320656a44ae7" /><Relationship Type="http://schemas.openxmlformats.org/officeDocument/2006/relationships/slide" Target="/ppt/slides/slide5.xml" Id="Rf38564c97cbf468a" /><Relationship Type="http://schemas.openxmlformats.org/officeDocument/2006/relationships/slide" Target="/ppt/slides/slide6.xml" Id="R7e3245efb9d04f0c" /><Relationship Type="http://schemas.openxmlformats.org/officeDocument/2006/relationships/slide" Target="/ppt/slides/slide7.xml" Id="R3b174e453f00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f2cff5260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dde6315149ef" /><Relationship Type="http://schemas.openxmlformats.org/officeDocument/2006/relationships/theme" Target="/ppt/slideMasters/theme/theme1.xml" Id="R4a87d3315c9d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edde63151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7acf4366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a600a510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ef3c6b26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a668bdca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a60cd123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cf69754b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4f8602d8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ØEB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ØEB CONSULTING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ØYSTEIN EDVIN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FREDRIK SELNES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berg@effect1.no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ØEB CONSULTING AS</a:t>
            </a:r>
          </a:p>
        </p:txBody>
      </p:sp>
    </p:spTree>
  </p:cSld>
  <p:clrMapOvr>
    <a:masterClrMapping xmlns:a="http://schemas.openxmlformats.org/drawingml/2006/main"/>
  </p:clrMapOvr>
</p:sld>
</file>