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421753a046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d6049246d94f97"/>
  </p:sldMasterIdLst>
  <p:sldIdLst>
    <p:sldId xmlns:r="http://schemas.openxmlformats.org/officeDocument/2006/relationships" id="256" r:id="R7f1546bc9c544477"/>
    <p:sldId xmlns:r="http://schemas.openxmlformats.org/officeDocument/2006/relationships" id="257" r:id="R8f3f65bcef6c4263"/>
    <p:sldId xmlns:r="http://schemas.openxmlformats.org/officeDocument/2006/relationships" id="258" r:id="R3361efe9573342c5"/>
    <p:sldId xmlns:r="http://schemas.openxmlformats.org/officeDocument/2006/relationships" id="259" r:id="R9e77c9fb9a574032"/>
    <p:sldId xmlns:r="http://schemas.openxmlformats.org/officeDocument/2006/relationships" id="260" r:id="Ra9622f28337c4390"/>
    <p:sldId xmlns:r="http://schemas.openxmlformats.org/officeDocument/2006/relationships" id="261" r:id="R2da8362e369c4ff4"/>
    <p:sldId xmlns:r="http://schemas.openxmlformats.org/officeDocument/2006/relationships" id="262" r:id="Rd88e53217cdd48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6049246d94f97" /><Relationship Type="http://schemas.openxmlformats.org/officeDocument/2006/relationships/slide" Target="/ppt/slides/slide1.xml" Id="R7f1546bc9c544477" /><Relationship Type="http://schemas.openxmlformats.org/officeDocument/2006/relationships/slide" Target="/ppt/slides/slide2.xml" Id="R8f3f65bcef6c4263" /><Relationship Type="http://schemas.openxmlformats.org/officeDocument/2006/relationships/slide" Target="/ppt/slides/slide3.xml" Id="R3361efe9573342c5" /><Relationship Type="http://schemas.openxmlformats.org/officeDocument/2006/relationships/slide" Target="/ppt/slides/slide4.xml" Id="R9e77c9fb9a574032" /><Relationship Type="http://schemas.openxmlformats.org/officeDocument/2006/relationships/slide" Target="/ppt/slides/slide5.xml" Id="Ra9622f28337c4390" /><Relationship Type="http://schemas.openxmlformats.org/officeDocument/2006/relationships/slide" Target="/ppt/slides/slide6.xml" Id="R2da8362e369c4ff4" /><Relationship Type="http://schemas.openxmlformats.org/officeDocument/2006/relationships/slide" Target="/ppt/slides/slide7.xml" Id="Rd88e53217cdd48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3f76883f2245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d053a6d0f4d3a" /><Relationship Type="http://schemas.openxmlformats.org/officeDocument/2006/relationships/theme" Target="/ppt/slideMasters/theme/theme1.xml" Id="R9b39ae7916374c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7d053a6d0f4d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18db80fca43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9bf3a1ba04c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0f1e1d61e41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8702082104c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4077de48343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9bab70b6245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a47c7052943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BILAGSSENTRALEN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BILAGSSENTRALEN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BILAGSSENTRALEN AS ble etablert [år] og holder til i Nodeland.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BILAGSSENTRALEN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BILAGSSENTRALEN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BILAGSSENTRALEN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−168 364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−174 575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−341 524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499 995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BILAGSSENTRALEN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EASY LUGGAGE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MASTER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BILAGSSENTRALEN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Samer Josef, Rismyrvegen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4645 Nodeland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929 634 101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BILAGSSENTRALEN AS</a:t>
            </a:r>
          </a:p>
        </p:txBody>
      </p:sp>
    </p:spTree>
  </p:cSld>
  <p:clrMapOvr>
    <a:masterClrMapping xmlns:a="http://schemas.openxmlformats.org/drawingml/2006/main"/>
  </p:clrMapOvr>
</p:sld>
</file>