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b6c12eac1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098737e374bbc"/>
  </p:sldMasterIdLst>
  <p:sldIdLst>
    <p:sldId xmlns:r="http://schemas.openxmlformats.org/officeDocument/2006/relationships" id="256" r:id="Rc1972d342a6c4cb9"/>
    <p:sldId xmlns:r="http://schemas.openxmlformats.org/officeDocument/2006/relationships" id="257" r:id="R81a8a30c12a04378"/>
    <p:sldId xmlns:r="http://schemas.openxmlformats.org/officeDocument/2006/relationships" id="258" r:id="R3be515720bec4411"/>
    <p:sldId xmlns:r="http://schemas.openxmlformats.org/officeDocument/2006/relationships" id="259" r:id="R2dbcfad6fb644a94"/>
    <p:sldId xmlns:r="http://schemas.openxmlformats.org/officeDocument/2006/relationships" id="260" r:id="R691a1b169417485c"/>
    <p:sldId xmlns:r="http://schemas.openxmlformats.org/officeDocument/2006/relationships" id="261" r:id="R31b06d09be8b483d"/>
    <p:sldId xmlns:r="http://schemas.openxmlformats.org/officeDocument/2006/relationships" id="262" r:id="Ra0b3c9ab361f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098737e374bbc" /><Relationship Type="http://schemas.openxmlformats.org/officeDocument/2006/relationships/slide" Target="/ppt/slides/slide1.xml" Id="Rc1972d342a6c4cb9" /><Relationship Type="http://schemas.openxmlformats.org/officeDocument/2006/relationships/slide" Target="/ppt/slides/slide2.xml" Id="R81a8a30c12a04378" /><Relationship Type="http://schemas.openxmlformats.org/officeDocument/2006/relationships/slide" Target="/ppt/slides/slide3.xml" Id="R3be515720bec4411" /><Relationship Type="http://schemas.openxmlformats.org/officeDocument/2006/relationships/slide" Target="/ppt/slides/slide4.xml" Id="R2dbcfad6fb644a94" /><Relationship Type="http://schemas.openxmlformats.org/officeDocument/2006/relationships/slide" Target="/ppt/slides/slide5.xml" Id="R691a1b169417485c" /><Relationship Type="http://schemas.openxmlformats.org/officeDocument/2006/relationships/slide" Target="/ppt/slides/slide6.xml" Id="R31b06d09be8b483d" /><Relationship Type="http://schemas.openxmlformats.org/officeDocument/2006/relationships/slide" Target="/ppt/slides/slide7.xml" Id="Ra0b3c9ab361f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af20fc106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8e09d00604b78" /><Relationship Type="http://schemas.openxmlformats.org/officeDocument/2006/relationships/theme" Target="/ppt/slideMasters/theme/theme1.xml" Id="R180162f1f80741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8e09d0060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3e0d0c779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17720d36b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c477c09a7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284aca11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13340b763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ae3cdcac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b39fc07af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KJØLSTAD MEK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KJØLSTAD MEK AS ble etablert [år] og holder til i Kongsmoen.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1 944 220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752 461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KJØLSTAD SVERRE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Saur 227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7876 Kongsmoen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929 634 004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KJØLSTAD MEK AS</a:t>
            </a:r>
          </a:p>
        </p:txBody>
      </p:sp>
    </p:spTree>
  </p:cSld>
  <p:clrMapOvr>
    <a:masterClrMapping xmlns:a="http://schemas.openxmlformats.org/drawingml/2006/main"/>
  </p:clrMapOvr>
</p:sld>
</file>