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79ae3f1f9a4e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01b50da164a8f"/>
  </p:sldMasterIdLst>
  <p:sldIdLst>
    <p:sldId xmlns:r="http://schemas.openxmlformats.org/officeDocument/2006/relationships" id="256" r:id="Rb9221a38fa914f78"/>
    <p:sldId xmlns:r="http://schemas.openxmlformats.org/officeDocument/2006/relationships" id="257" r:id="R595362e9385e45ff"/>
    <p:sldId xmlns:r="http://schemas.openxmlformats.org/officeDocument/2006/relationships" id="258" r:id="Re1155bbd0f264d12"/>
    <p:sldId xmlns:r="http://schemas.openxmlformats.org/officeDocument/2006/relationships" id="259" r:id="R3c369b0016b54657"/>
    <p:sldId xmlns:r="http://schemas.openxmlformats.org/officeDocument/2006/relationships" id="260" r:id="R0a3081c396f1441c"/>
    <p:sldId xmlns:r="http://schemas.openxmlformats.org/officeDocument/2006/relationships" id="261" r:id="R8ab5afcfb8004b0a"/>
    <p:sldId xmlns:r="http://schemas.openxmlformats.org/officeDocument/2006/relationships" id="262" r:id="R3827e177fd5d4f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01b50da164a8f" /><Relationship Type="http://schemas.openxmlformats.org/officeDocument/2006/relationships/slide" Target="/ppt/slides/slide1.xml" Id="Rb9221a38fa914f78" /><Relationship Type="http://schemas.openxmlformats.org/officeDocument/2006/relationships/slide" Target="/ppt/slides/slide2.xml" Id="R595362e9385e45ff" /><Relationship Type="http://schemas.openxmlformats.org/officeDocument/2006/relationships/slide" Target="/ppt/slides/slide3.xml" Id="Re1155bbd0f264d12" /><Relationship Type="http://schemas.openxmlformats.org/officeDocument/2006/relationships/slide" Target="/ppt/slides/slide4.xml" Id="R3c369b0016b54657" /><Relationship Type="http://schemas.openxmlformats.org/officeDocument/2006/relationships/slide" Target="/ppt/slides/slide5.xml" Id="R0a3081c396f1441c" /><Relationship Type="http://schemas.openxmlformats.org/officeDocument/2006/relationships/slide" Target="/ppt/slides/slide6.xml" Id="R8ab5afcfb8004b0a" /><Relationship Type="http://schemas.openxmlformats.org/officeDocument/2006/relationships/slide" Target="/ppt/slides/slide7.xml" Id="R3827e177fd5d4f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f456a7fb841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824404f3c414e" /><Relationship Type="http://schemas.openxmlformats.org/officeDocument/2006/relationships/theme" Target="/ppt/slideMasters/theme/theme1.xml" Id="R8487846d1c4646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5824404f3c41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1672e5a894d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fc43245ae46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c835512fa41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09d97f468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d47155bde40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900a9165c49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27dd9d461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F. I. R. E.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I. R.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F. I. R. E. HOLDING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I. R.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I. R.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I. R.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−725 490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909 910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914 910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I. R.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GRUSOM HOLDING AS  –  98,7 %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GRUSOM HOLDING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I. R.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Herrefosserveien 352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1894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929 632 192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I. R. E. HOLDING AS</a:t>
            </a:r>
          </a:p>
        </p:txBody>
      </p:sp>
    </p:spTree>
  </p:cSld>
  <p:clrMapOvr>
    <a:masterClrMapping xmlns:a="http://schemas.openxmlformats.org/drawingml/2006/main"/>
  </p:clrMapOvr>
</p:sld>
</file>