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57f95b35f14f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b61912ed064005"/>
  </p:sldMasterIdLst>
  <p:sldIdLst>
    <p:sldId xmlns:r="http://schemas.openxmlformats.org/officeDocument/2006/relationships" id="256" r:id="R900e7ae4713f4c80"/>
    <p:sldId xmlns:r="http://schemas.openxmlformats.org/officeDocument/2006/relationships" id="257" r:id="Ra14dfdbd38144140"/>
    <p:sldId xmlns:r="http://schemas.openxmlformats.org/officeDocument/2006/relationships" id="258" r:id="Rf7dcfa5ddcb54d07"/>
    <p:sldId xmlns:r="http://schemas.openxmlformats.org/officeDocument/2006/relationships" id="259" r:id="R48a60ed23b584e12"/>
    <p:sldId xmlns:r="http://schemas.openxmlformats.org/officeDocument/2006/relationships" id="260" r:id="R1acf71f9ce23411d"/>
    <p:sldId xmlns:r="http://schemas.openxmlformats.org/officeDocument/2006/relationships" id="261" r:id="Re8c0fd5bea0847fd"/>
    <p:sldId xmlns:r="http://schemas.openxmlformats.org/officeDocument/2006/relationships" id="262" r:id="R8c23e2aef57f47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b61912ed064005" /><Relationship Type="http://schemas.openxmlformats.org/officeDocument/2006/relationships/slide" Target="/ppt/slides/slide1.xml" Id="R900e7ae4713f4c80" /><Relationship Type="http://schemas.openxmlformats.org/officeDocument/2006/relationships/slide" Target="/ppt/slides/slide2.xml" Id="Ra14dfdbd38144140" /><Relationship Type="http://schemas.openxmlformats.org/officeDocument/2006/relationships/slide" Target="/ppt/slides/slide3.xml" Id="Rf7dcfa5ddcb54d07" /><Relationship Type="http://schemas.openxmlformats.org/officeDocument/2006/relationships/slide" Target="/ppt/slides/slide4.xml" Id="R48a60ed23b584e12" /><Relationship Type="http://schemas.openxmlformats.org/officeDocument/2006/relationships/slide" Target="/ppt/slides/slide5.xml" Id="R1acf71f9ce23411d" /><Relationship Type="http://schemas.openxmlformats.org/officeDocument/2006/relationships/slide" Target="/ppt/slides/slide6.xml" Id="Re8c0fd5bea0847fd" /><Relationship Type="http://schemas.openxmlformats.org/officeDocument/2006/relationships/slide" Target="/ppt/slides/slide7.xml" Id="R8c23e2aef57f47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832fa6d7284e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5a820a5cc4659" /><Relationship Type="http://schemas.openxmlformats.org/officeDocument/2006/relationships/theme" Target="/ppt/slideMasters/theme/theme1.xml" Id="R087b024bb24349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35a820a5cc46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edf0e20734c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8b328dc1f44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b17eb9293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fccb420034b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1122283cb4c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9de3c756d4a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62a6553f141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OFOTEN MINISERVICE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OFOTEN MINISERVICE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OFOTEN MINISERVICE OG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OFOTEN MINISERVICE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OFOTEN MINISERVICE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OFOTEN MINISERVICE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OFOTEN MINISERVICE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OFOTEN MULTISERVICE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OFOTEN MINISERVICE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929 629 426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OFOTEN MINISERVICE OG EIENDOM AS</a:t>
            </a:r>
          </a:p>
        </p:txBody>
      </p:sp>
    </p:spTree>
  </p:cSld>
  <p:clrMapOvr>
    <a:masterClrMapping xmlns:a="http://schemas.openxmlformats.org/drawingml/2006/main"/>
  </p:clrMapOvr>
</p:sld>
</file>