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b5a8fad20c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19899886834769"/>
  </p:sldMasterIdLst>
  <p:sldIdLst>
    <p:sldId xmlns:r="http://schemas.openxmlformats.org/officeDocument/2006/relationships" id="256" r:id="R073fe12f52d0468e"/>
    <p:sldId xmlns:r="http://schemas.openxmlformats.org/officeDocument/2006/relationships" id="257" r:id="R627b1803d11f4f1d"/>
    <p:sldId xmlns:r="http://schemas.openxmlformats.org/officeDocument/2006/relationships" id="258" r:id="R547611398a5d4e67"/>
    <p:sldId xmlns:r="http://schemas.openxmlformats.org/officeDocument/2006/relationships" id="259" r:id="R5d62f9763b9443e8"/>
    <p:sldId xmlns:r="http://schemas.openxmlformats.org/officeDocument/2006/relationships" id="260" r:id="R584c9cb424b44243"/>
    <p:sldId xmlns:r="http://schemas.openxmlformats.org/officeDocument/2006/relationships" id="261" r:id="R1498a44005d64293"/>
    <p:sldId xmlns:r="http://schemas.openxmlformats.org/officeDocument/2006/relationships" id="262" r:id="R214192b99b4644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9899886834769" /><Relationship Type="http://schemas.openxmlformats.org/officeDocument/2006/relationships/slide" Target="/ppt/slides/slide1.xml" Id="R073fe12f52d0468e" /><Relationship Type="http://schemas.openxmlformats.org/officeDocument/2006/relationships/slide" Target="/ppt/slides/slide2.xml" Id="R627b1803d11f4f1d" /><Relationship Type="http://schemas.openxmlformats.org/officeDocument/2006/relationships/slide" Target="/ppt/slides/slide3.xml" Id="R547611398a5d4e67" /><Relationship Type="http://schemas.openxmlformats.org/officeDocument/2006/relationships/slide" Target="/ppt/slides/slide4.xml" Id="R5d62f9763b9443e8" /><Relationship Type="http://schemas.openxmlformats.org/officeDocument/2006/relationships/slide" Target="/ppt/slides/slide5.xml" Id="R584c9cb424b44243" /><Relationship Type="http://schemas.openxmlformats.org/officeDocument/2006/relationships/slide" Target="/ppt/slides/slide6.xml" Id="R1498a44005d64293" /><Relationship Type="http://schemas.openxmlformats.org/officeDocument/2006/relationships/slide" Target="/ppt/slides/slide7.xml" Id="R214192b99b4644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31b7cf8334d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2eb42aec744c6" /><Relationship Type="http://schemas.openxmlformats.org/officeDocument/2006/relationships/theme" Target="/ppt/slideMasters/theme/theme1.xml" Id="R80903528b57d45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02eb42aec7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e64273f75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314af7ac842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26998be5b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e112ece86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69f2a1d07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3df63dfe34b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5ed852eef43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BAHRE MEDVIND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 MEDVIND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MEDVIND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 MEDVIND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 MEDVIND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 MEDVIND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 MEDVIND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JOHAN MAGNUS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MARTE SØMME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 MEDVIND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Landingsveien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929 628 489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 MEDVIND AS</a:t>
            </a:r>
          </a:p>
        </p:txBody>
      </p:sp>
    </p:spTree>
  </p:cSld>
  <p:clrMapOvr>
    <a:masterClrMapping xmlns:a="http://schemas.openxmlformats.org/drawingml/2006/main"/>
  </p:clrMapOvr>
</p:sld>
</file>