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3ef6fad90441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b382884b294142"/>
  </p:sldMasterIdLst>
  <p:sldIdLst>
    <p:sldId xmlns:r="http://schemas.openxmlformats.org/officeDocument/2006/relationships" id="256" r:id="R5824e960cfe54053"/>
    <p:sldId xmlns:r="http://schemas.openxmlformats.org/officeDocument/2006/relationships" id="257" r:id="R1eabe191d5c34956"/>
    <p:sldId xmlns:r="http://schemas.openxmlformats.org/officeDocument/2006/relationships" id="258" r:id="R1a94a2a458244400"/>
    <p:sldId xmlns:r="http://schemas.openxmlformats.org/officeDocument/2006/relationships" id="259" r:id="R1bbda0d631ae42ab"/>
    <p:sldId xmlns:r="http://schemas.openxmlformats.org/officeDocument/2006/relationships" id="260" r:id="R567e5c0164af469a"/>
    <p:sldId xmlns:r="http://schemas.openxmlformats.org/officeDocument/2006/relationships" id="261" r:id="Ra2d7037bb8cb4567"/>
    <p:sldId xmlns:r="http://schemas.openxmlformats.org/officeDocument/2006/relationships" id="262" r:id="R0fe33142fea141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b382884b294142" /><Relationship Type="http://schemas.openxmlformats.org/officeDocument/2006/relationships/slide" Target="/ppt/slides/slide1.xml" Id="R5824e960cfe54053" /><Relationship Type="http://schemas.openxmlformats.org/officeDocument/2006/relationships/slide" Target="/ppt/slides/slide2.xml" Id="R1eabe191d5c34956" /><Relationship Type="http://schemas.openxmlformats.org/officeDocument/2006/relationships/slide" Target="/ppt/slides/slide3.xml" Id="R1a94a2a458244400" /><Relationship Type="http://schemas.openxmlformats.org/officeDocument/2006/relationships/slide" Target="/ppt/slides/slide4.xml" Id="R1bbda0d631ae42ab" /><Relationship Type="http://schemas.openxmlformats.org/officeDocument/2006/relationships/slide" Target="/ppt/slides/slide5.xml" Id="R567e5c0164af469a" /><Relationship Type="http://schemas.openxmlformats.org/officeDocument/2006/relationships/slide" Target="/ppt/slides/slide6.xml" Id="Ra2d7037bb8cb4567" /><Relationship Type="http://schemas.openxmlformats.org/officeDocument/2006/relationships/slide" Target="/ppt/slides/slide7.xml" Id="R0fe33142fea141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ab62cda5ef46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5e5d8f88542ed" /><Relationship Type="http://schemas.openxmlformats.org/officeDocument/2006/relationships/theme" Target="/ppt/slideMasters/theme/theme1.xml" Id="R6553973298a34d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25e5d8f88542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523fc31c84d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0bf30423549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4bd1cefca43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4e22a51904b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5345c045e43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a0e97375d4a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cccce8bd94f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 EMPIRE MIRVAN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EMPIRE MIRVAN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EMPIRE MIRVAN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EMPIRE MIRVAN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EMPIRE MIRVAN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EMPIRE MIRVAN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3 361 036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1 794 959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1 414 268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932 466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2 394 905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EMPIRE MIRVAN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OMAR MIRVAN FATHALLAH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EMPIRE MIRVAN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Kongsgata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929 627 156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EMPIRE MIRVAN AS</a:t>
            </a:r>
          </a:p>
        </p:txBody>
      </p:sp>
    </p:spTree>
  </p:cSld>
  <p:clrMapOvr>
    <a:masterClrMapping xmlns:a="http://schemas.openxmlformats.org/drawingml/2006/main"/>
  </p:clrMapOvr>
</p:sld>
</file>