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2c015d0e44e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95f0b732f54926"/>
  </p:sldMasterIdLst>
  <p:sldIdLst>
    <p:sldId xmlns:r="http://schemas.openxmlformats.org/officeDocument/2006/relationships" id="256" r:id="R6facaaa23e93481f"/>
    <p:sldId xmlns:r="http://schemas.openxmlformats.org/officeDocument/2006/relationships" id="257" r:id="R0f83bc1ff10d4161"/>
    <p:sldId xmlns:r="http://schemas.openxmlformats.org/officeDocument/2006/relationships" id="258" r:id="R19c5900950c04b08"/>
    <p:sldId xmlns:r="http://schemas.openxmlformats.org/officeDocument/2006/relationships" id="259" r:id="R20f85de6e8ba4b1c"/>
    <p:sldId xmlns:r="http://schemas.openxmlformats.org/officeDocument/2006/relationships" id="260" r:id="R2d8c243371eb450e"/>
    <p:sldId xmlns:r="http://schemas.openxmlformats.org/officeDocument/2006/relationships" id="261" r:id="R9280c755c4914fb4"/>
    <p:sldId xmlns:r="http://schemas.openxmlformats.org/officeDocument/2006/relationships" id="262" r:id="R3e419295870c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5f0b732f54926" /><Relationship Type="http://schemas.openxmlformats.org/officeDocument/2006/relationships/slide" Target="/ppt/slides/slide1.xml" Id="R6facaaa23e93481f" /><Relationship Type="http://schemas.openxmlformats.org/officeDocument/2006/relationships/slide" Target="/ppt/slides/slide2.xml" Id="R0f83bc1ff10d4161" /><Relationship Type="http://schemas.openxmlformats.org/officeDocument/2006/relationships/slide" Target="/ppt/slides/slide3.xml" Id="R19c5900950c04b08" /><Relationship Type="http://schemas.openxmlformats.org/officeDocument/2006/relationships/slide" Target="/ppt/slides/slide4.xml" Id="R20f85de6e8ba4b1c" /><Relationship Type="http://schemas.openxmlformats.org/officeDocument/2006/relationships/slide" Target="/ppt/slides/slide5.xml" Id="R2d8c243371eb450e" /><Relationship Type="http://schemas.openxmlformats.org/officeDocument/2006/relationships/slide" Target="/ppt/slides/slide6.xml" Id="R9280c755c4914fb4" /><Relationship Type="http://schemas.openxmlformats.org/officeDocument/2006/relationships/slide" Target="/ppt/slides/slide7.xml" Id="R3e419295870c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860a15a24f4b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81106ec5649ae" /><Relationship Type="http://schemas.openxmlformats.org/officeDocument/2006/relationships/theme" Target="/ppt/slideMasters/theme/theme1.xml" Id="R40f945e4547043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81106ec56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551493fea4a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f9368ec214a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c2b15533c4e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ec4c589ba4f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81c3cf24b41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b6304be9643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0b0fee8cc41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P.G MATTSSON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P.G MATTSSON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P.G MATTSSON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P.G MATTSSON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P.G MATTSSON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P.G MATTSSON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3 028 134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915 666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729 454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792 696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1 344 283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P.G MATTSSON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MATTSSON PETTER GUNDERSEN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P.G MATTSSON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Solplassvegen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2319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929 624 920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P.G MATTSSON AS</a:t>
            </a:r>
          </a:p>
        </p:txBody>
      </p:sp>
    </p:spTree>
  </p:cSld>
  <p:clrMapOvr>
    <a:masterClrMapping xmlns:a="http://schemas.openxmlformats.org/drawingml/2006/main"/>
  </p:clrMapOvr>
</p:sld>
</file>