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c6d9448cf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bb81a28054061"/>
  </p:sldMasterIdLst>
  <p:sldIdLst>
    <p:sldId xmlns:r="http://schemas.openxmlformats.org/officeDocument/2006/relationships" id="256" r:id="Rbc3660fc87b94127"/>
    <p:sldId xmlns:r="http://schemas.openxmlformats.org/officeDocument/2006/relationships" id="257" r:id="R051143fce0e04e61"/>
    <p:sldId xmlns:r="http://schemas.openxmlformats.org/officeDocument/2006/relationships" id="258" r:id="Rc2813a96e189436e"/>
    <p:sldId xmlns:r="http://schemas.openxmlformats.org/officeDocument/2006/relationships" id="259" r:id="Rc5188c385c534b05"/>
    <p:sldId xmlns:r="http://schemas.openxmlformats.org/officeDocument/2006/relationships" id="260" r:id="Redd6378b92c0463b"/>
    <p:sldId xmlns:r="http://schemas.openxmlformats.org/officeDocument/2006/relationships" id="261" r:id="R4b3cb4889a7340a1"/>
    <p:sldId xmlns:r="http://schemas.openxmlformats.org/officeDocument/2006/relationships" id="262" r:id="R05b72ee6246a47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bb81a28054061" /><Relationship Type="http://schemas.openxmlformats.org/officeDocument/2006/relationships/slide" Target="/ppt/slides/slide1.xml" Id="Rbc3660fc87b94127" /><Relationship Type="http://schemas.openxmlformats.org/officeDocument/2006/relationships/slide" Target="/ppt/slides/slide2.xml" Id="R051143fce0e04e61" /><Relationship Type="http://schemas.openxmlformats.org/officeDocument/2006/relationships/slide" Target="/ppt/slides/slide3.xml" Id="Rc2813a96e189436e" /><Relationship Type="http://schemas.openxmlformats.org/officeDocument/2006/relationships/slide" Target="/ppt/slides/slide4.xml" Id="Rc5188c385c534b05" /><Relationship Type="http://schemas.openxmlformats.org/officeDocument/2006/relationships/slide" Target="/ppt/slides/slide5.xml" Id="Redd6378b92c0463b" /><Relationship Type="http://schemas.openxmlformats.org/officeDocument/2006/relationships/slide" Target="/ppt/slides/slide6.xml" Id="R4b3cb4889a7340a1" /><Relationship Type="http://schemas.openxmlformats.org/officeDocument/2006/relationships/slide" Target="/ppt/slides/slide7.xml" Id="R05b72ee6246a47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8c033f534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768fda0c4377" /><Relationship Type="http://schemas.openxmlformats.org/officeDocument/2006/relationships/theme" Target="/ppt/slideMasters/theme/theme1.xml" Id="Rb2eb2a2e8df8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a768fda0c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c0ff4bc76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706ac6e5e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dfecea70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82ba3803a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1d42835b47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7daeefcc246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c698f84bb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BREVITY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BREVITY MEDIA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2319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929 624 637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BREVITY MEDIA AS</a:t>
            </a:r>
          </a:p>
        </p:txBody>
      </p:sp>
    </p:spTree>
  </p:cSld>
  <p:clrMapOvr>
    <a:masterClrMapping xmlns:a="http://schemas.openxmlformats.org/drawingml/2006/main"/>
  </p:clrMapOvr>
</p:sld>
</file>