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aae68010f643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8c033c4284642"/>
  </p:sldMasterIdLst>
  <p:sldIdLst>
    <p:sldId xmlns:r="http://schemas.openxmlformats.org/officeDocument/2006/relationships" id="256" r:id="Ref7522076a714bf3"/>
    <p:sldId xmlns:r="http://schemas.openxmlformats.org/officeDocument/2006/relationships" id="257" r:id="R8501d3958b394bac"/>
    <p:sldId xmlns:r="http://schemas.openxmlformats.org/officeDocument/2006/relationships" id="258" r:id="R63c536f5c1a9496c"/>
    <p:sldId xmlns:r="http://schemas.openxmlformats.org/officeDocument/2006/relationships" id="259" r:id="R369d31c6ed3141cf"/>
    <p:sldId xmlns:r="http://schemas.openxmlformats.org/officeDocument/2006/relationships" id="260" r:id="R6885e1ee681b44f5"/>
    <p:sldId xmlns:r="http://schemas.openxmlformats.org/officeDocument/2006/relationships" id="261" r:id="R83d1a6480d814751"/>
    <p:sldId xmlns:r="http://schemas.openxmlformats.org/officeDocument/2006/relationships" id="262" r:id="R2a0cb2f4c2e946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8c033c4284642" /><Relationship Type="http://schemas.openxmlformats.org/officeDocument/2006/relationships/slide" Target="/ppt/slides/slide1.xml" Id="Ref7522076a714bf3" /><Relationship Type="http://schemas.openxmlformats.org/officeDocument/2006/relationships/slide" Target="/ppt/slides/slide2.xml" Id="R8501d3958b394bac" /><Relationship Type="http://schemas.openxmlformats.org/officeDocument/2006/relationships/slide" Target="/ppt/slides/slide3.xml" Id="R63c536f5c1a9496c" /><Relationship Type="http://schemas.openxmlformats.org/officeDocument/2006/relationships/slide" Target="/ppt/slides/slide4.xml" Id="R369d31c6ed3141cf" /><Relationship Type="http://schemas.openxmlformats.org/officeDocument/2006/relationships/slide" Target="/ppt/slides/slide5.xml" Id="R6885e1ee681b44f5" /><Relationship Type="http://schemas.openxmlformats.org/officeDocument/2006/relationships/slide" Target="/ppt/slides/slide6.xml" Id="R83d1a6480d814751" /><Relationship Type="http://schemas.openxmlformats.org/officeDocument/2006/relationships/slide" Target="/ppt/slides/slide7.xml" Id="R2a0cb2f4c2e946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ad1d0fe3a40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186f3b3064daa" /><Relationship Type="http://schemas.openxmlformats.org/officeDocument/2006/relationships/theme" Target="/ppt/slideMasters/theme/theme1.xml" Id="R29732c0d7c27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7186f3b3064d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ae285c1c847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af4accfd842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198e9ff4f4d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b4c95a3da4f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2f94e911c4e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059f11c1845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9b88a55a34d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SØLVHANDEL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SØLVHANDEL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103 724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126 205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SURCHY ARAM SHABAN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Hagavei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3271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assk.as@hotmail.com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sølvhandel.no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929 620 569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SØLVHANDEL AS</a:t>
            </a:r>
          </a:p>
        </p:txBody>
      </p:sp>
    </p:spTree>
  </p:cSld>
  <p:clrMapOvr>
    <a:masterClrMapping xmlns:a="http://schemas.openxmlformats.org/drawingml/2006/main"/>
  </p:clrMapOvr>
</p:sld>
</file>