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a64ce6060b40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8dc99b3a4f4886"/>
  </p:sldMasterIdLst>
  <p:sldIdLst>
    <p:sldId xmlns:r="http://schemas.openxmlformats.org/officeDocument/2006/relationships" id="256" r:id="Radc2c27f53dd438e"/>
    <p:sldId xmlns:r="http://schemas.openxmlformats.org/officeDocument/2006/relationships" id="257" r:id="R4822fbeec32b4ff5"/>
    <p:sldId xmlns:r="http://schemas.openxmlformats.org/officeDocument/2006/relationships" id="258" r:id="R0308c63a6b054530"/>
    <p:sldId xmlns:r="http://schemas.openxmlformats.org/officeDocument/2006/relationships" id="259" r:id="R7fd100dc7c174dd6"/>
    <p:sldId xmlns:r="http://schemas.openxmlformats.org/officeDocument/2006/relationships" id="260" r:id="R9729a04c37134e6f"/>
    <p:sldId xmlns:r="http://schemas.openxmlformats.org/officeDocument/2006/relationships" id="261" r:id="Rb6b013f8808e4431"/>
    <p:sldId xmlns:r="http://schemas.openxmlformats.org/officeDocument/2006/relationships" id="262" r:id="Rb24167364b0a42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8dc99b3a4f4886" /><Relationship Type="http://schemas.openxmlformats.org/officeDocument/2006/relationships/slide" Target="/ppt/slides/slide1.xml" Id="Radc2c27f53dd438e" /><Relationship Type="http://schemas.openxmlformats.org/officeDocument/2006/relationships/slide" Target="/ppt/slides/slide2.xml" Id="R4822fbeec32b4ff5" /><Relationship Type="http://schemas.openxmlformats.org/officeDocument/2006/relationships/slide" Target="/ppt/slides/slide3.xml" Id="R0308c63a6b054530" /><Relationship Type="http://schemas.openxmlformats.org/officeDocument/2006/relationships/slide" Target="/ppt/slides/slide4.xml" Id="R7fd100dc7c174dd6" /><Relationship Type="http://schemas.openxmlformats.org/officeDocument/2006/relationships/slide" Target="/ppt/slides/slide5.xml" Id="R9729a04c37134e6f" /><Relationship Type="http://schemas.openxmlformats.org/officeDocument/2006/relationships/slide" Target="/ppt/slides/slide6.xml" Id="Rb6b013f8808e4431" /><Relationship Type="http://schemas.openxmlformats.org/officeDocument/2006/relationships/slide" Target="/ppt/slides/slide7.xml" Id="Rb24167364b0a42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fd23ef59a948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cf75a3dcb4339" /><Relationship Type="http://schemas.openxmlformats.org/officeDocument/2006/relationships/theme" Target="/ppt/slideMasters/theme/theme1.xml" Id="R8fc56ad5863943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6cf75a3dcb43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8ff13126a41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35149cac046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eaec72ca74c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fbb1f6c7643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e70235c8640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f82aa9f1446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5e3f3f50847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VITAL JESSHEIM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JESSHEIM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 JESSHEIM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JESSHEIM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JESSHEIM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JESSHEIM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218 723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3 936 995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JESSHEIM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JESSHEIM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Mogstads vei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929 616 359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JESSHEIM AS</a:t>
            </a:r>
          </a:p>
        </p:txBody>
      </p:sp>
    </p:spTree>
  </p:cSld>
  <p:clrMapOvr>
    <a:masterClrMapping xmlns:a="http://schemas.openxmlformats.org/drawingml/2006/main"/>
  </p:clrMapOvr>
</p:sld>
</file>