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89f9f501346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bff383ce547f6"/>
  </p:sldMasterIdLst>
  <p:sldIdLst>
    <p:sldId xmlns:r="http://schemas.openxmlformats.org/officeDocument/2006/relationships" id="256" r:id="R1314142975df4e7e"/>
    <p:sldId xmlns:r="http://schemas.openxmlformats.org/officeDocument/2006/relationships" id="257" r:id="R7a7c76a521ba4a50"/>
    <p:sldId xmlns:r="http://schemas.openxmlformats.org/officeDocument/2006/relationships" id="258" r:id="R4773fa5a61c649f5"/>
    <p:sldId xmlns:r="http://schemas.openxmlformats.org/officeDocument/2006/relationships" id="259" r:id="R5f30f219f56f4a95"/>
    <p:sldId xmlns:r="http://schemas.openxmlformats.org/officeDocument/2006/relationships" id="260" r:id="Re52c2ed79590426a"/>
    <p:sldId xmlns:r="http://schemas.openxmlformats.org/officeDocument/2006/relationships" id="261" r:id="R73bbec4a9f494239"/>
    <p:sldId xmlns:r="http://schemas.openxmlformats.org/officeDocument/2006/relationships" id="262" r:id="Rf6c2ec034e774c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bff383ce547f6" /><Relationship Type="http://schemas.openxmlformats.org/officeDocument/2006/relationships/slide" Target="/ppt/slides/slide1.xml" Id="R1314142975df4e7e" /><Relationship Type="http://schemas.openxmlformats.org/officeDocument/2006/relationships/slide" Target="/ppt/slides/slide2.xml" Id="R7a7c76a521ba4a50" /><Relationship Type="http://schemas.openxmlformats.org/officeDocument/2006/relationships/slide" Target="/ppt/slides/slide3.xml" Id="R4773fa5a61c649f5" /><Relationship Type="http://schemas.openxmlformats.org/officeDocument/2006/relationships/slide" Target="/ppt/slides/slide4.xml" Id="R5f30f219f56f4a95" /><Relationship Type="http://schemas.openxmlformats.org/officeDocument/2006/relationships/slide" Target="/ppt/slides/slide5.xml" Id="Re52c2ed79590426a" /><Relationship Type="http://schemas.openxmlformats.org/officeDocument/2006/relationships/slide" Target="/ppt/slides/slide6.xml" Id="R73bbec4a9f494239" /><Relationship Type="http://schemas.openxmlformats.org/officeDocument/2006/relationships/slide" Target="/ppt/slides/slide7.xml" Id="Rf6c2ec034e774c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d95996fa3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6010a4844690" /><Relationship Type="http://schemas.openxmlformats.org/officeDocument/2006/relationships/theme" Target="/ppt/slideMasters/theme/theme1.xml" Id="Rea6dde17a92d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646010a484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a210b6a8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3f1e90c41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3327d65e9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e1996a19e49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4e2f7729a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e0e6a7424c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9e9957ee741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MADV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MADV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MARSTRAND ADVOKATFIRMA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929 612 779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MADV 1 AS</a:t>
            </a:r>
          </a:p>
        </p:txBody>
      </p:sp>
    </p:spTree>
  </p:cSld>
  <p:clrMapOvr>
    <a:masterClrMapping xmlns:a="http://schemas.openxmlformats.org/drawingml/2006/main"/>
  </p:clrMapOvr>
</p:sld>
</file>