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44ff8499414a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d41188499453d"/>
  </p:sldMasterIdLst>
  <p:sldIdLst>
    <p:sldId xmlns:r="http://schemas.openxmlformats.org/officeDocument/2006/relationships" id="256" r:id="Re8b563bf31bd45f6"/>
    <p:sldId xmlns:r="http://schemas.openxmlformats.org/officeDocument/2006/relationships" id="257" r:id="R044aa5eea0ea411d"/>
    <p:sldId xmlns:r="http://schemas.openxmlformats.org/officeDocument/2006/relationships" id="258" r:id="Rc25f3bbb36d94d31"/>
    <p:sldId xmlns:r="http://schemas.openxmlformats.org/officeDocument/2006/relationships" id="259" r:id="R3f79d9f539a34c36"/>
    <p:sldId xmlns:r="http://schemas.openxmlformats.org/officeDocument/2006/relationships" id="260" r:id="Re490a79f996942e6"/>
    <p:sldId xmlns:r="http://schemas.openxmlformats.org/officeDocument/2006/relationships" id="261" r:id="R592d772c26844257"/>
    <p:sldId xmlns:r="http://schemas.openxmlformats.org/officeDocument/2006/relationships" id="262" r:id="Rb1e81aa51ee746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d41188499453d" /><Relationship Type="http://schemas.openxmlformats.org/officeDocument/2006/relationships/slide" Target="/ppt/slides/slide1.xml" Id="Re8b563bf31bd45f6" /><Relationship Type="http://schemas.openxmlformats.org/officeDocument/2006/relationships/slide" Target="/ppt/slides/slide2.xml" Id="R044aa5eea0ea411d" /><Relationship Type="http://schemas.openxmlformats.org/officeDocument/2006/relationships/slide" Target="/ppt/slides/slide3.xml" Id="Rc25f3bbb36d94d31" /><Relationship Type="http://schemas.openxmlformats.org/officeDocument/2006/relationships/slide" Target="/ppt/slides/slide4.xml" Id="R3f79d9f539a34c36" /><Relationship Type="http://schemas.openxmlformats.org/officeDocument/2006/relationships/slide" Target="/ppt/slides/slide5.xml" Id="Re490a79f996942e6" /><Relationship Type="http://schemas.openxmlformats.org/officeDocument/2006/relationships/slide" Target="/ppt/slides/slide6.xml" Id="R592d772c26844257" /><Relationship Type="http://schemas.openxmlformats.org/officeDocument/2006/relationships/slide" Target="/ppt/slides/slide7.xml" Id="Rb1e81aa51ee746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0ca1b1688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1d05762804a86" /><Relationship Type="http://schemas.openxmlformats.org/officeDocument/2006/relationships/theme" Target="/ppt/slideMasters/theme/theme1.xml" Id="R27651ae31fbc48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b1d05762804a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da2318142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81c7ae47e42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fe87ab5f6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4ad2a44c044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0ab194705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e5e8bdcce43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24cc1df8d4c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FADE PROFESSIONAL BARBERSHOP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FADE PROFESSIONAL BARBERSHOP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FADE PROFESSIONAL BARBERSHOP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FADE PROFESSIONAL BARBERSHOP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FADE PROFESSIONAL BARBERSHOP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FADE PROFESSIONAL BARBERSHOP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FADE PROFESSIONAL BARBERSHOP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ALHAMDO WASIM KHALIF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FADE PROFESSIONAL BARBERSHOP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FADE PROFESSIONAL BARBERSHOP AS</a:t>
            </a:r>
          </a:p>
        </p:txBody>
      </p:sp>
    </p:spTree>
  </p:cSld>
  <p:clrMapOvr>
    <a:masterClrMapping xmlns:a="http://schemas.openxmlformats.org/drawingml/2006/main"/>
  </p:clrMapOvr>
</p:sld>
</file>