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57c09974b64b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3f82f7bb2b4486"/>
  </p:sldMasterIdLst>
  <p:sldIdLst>
    <p:sldId xmlns:r="http://schemas.openxmlformats.org/officeDocument/2006/relationships" id="256" r:id="Rbd96f9f27f9c4bf1"/>
    <p:sldId xmlns:r="http://schemas.openxmlformats.org/officeDocument/2006/relationships" id="257" r:id="Rcec70533d1df4b1c"/>
    <p:sldId xmlns:r="http://schemas.openxmlformats.org/officeDocument/2006/relationships" id="258" r:id="R639453e9248945b9"/>
    <p:sldId xmlns:r="http://schemas.openxmlformats.org/officeDocument/2006/relationships" id="259" r:id="Rcc62490a5eee41df"/>
    <p:sldId xmlns:r="http://schemas.openxmlformats.org/officeDocument/2006/relationships" id="260" r:id="R218347a204fc48fc"/>
    <p:sldId xmlns:r="http://schemas.openxmlformats.org/officeDocument/2006/relationships" id="261" r:id="R1a445065dc304d10"/>
    <p:sldId xmlns:r="http://schemas.openxmlformats.org/officeDocument/2006/relationships" id="262" r:id="R322cb600de304c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3f82f7bb2b4486" /><Relationship Type="http://schemas.openxmlformats.org/officeDocument/2006/relationships/slide" Target="/ppt/slides/slide1.xml" Id="Rbd96f9f27f9c4bf1" /><Relationship Type="http://schemas.openxmlformats.org/officeDocument/2006/relationships/slide" Target="/ppt/slides/slide2.xml" Id="Rcec70533d1df4b1c" /><Relationship Type="http://schemas.openxmlformats.org/officeDocument/2006/relationships/slide" Target="/ppt/slides/slide3.xml" Id="R639453e9248945b9" /><Relationship Type="http://schemas.openxmlformats.org/officeDocument/2006/relationships/slide" Target="/ppt/slides/slide4.xml" Id="Rcc62490a5eee41df" /><Relationship Type="http://schemas.openxmlformats.org/officeDocument/2006/relationships/slide" Target="/ppt/slides/slide5.xml" Id="R218347a204fc48fc" /><Relationship Type="http://schemas.openxmlformats.org/officeDocument/2006/relationships/slide" Target="/ppt/slides/slide6.xml" Id="R1a445065dc304d10" /><Relationship Type="http://schemas.openxmlformats.org/officeDocument/2006/relationships/slide" Target="/ppt/slides/slide7.xml" Id="R322cb600de304c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d349843d24b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1df2ede1b4e40" /><Relationship Type="http://schemas.openxmlformats.org/officeDocument/2006/relationships/theme" Target="/ppt/slideMasters/theme/theme1.xml" Id="R5958460be32c42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e1df2ede1b4e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0d5fbf89b47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751fcb6d648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e36af2cd542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98002070142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a653654b243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c058802a845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11aeb36934f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TILFORDEG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TILFORDEG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TILFORDEG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TILFORDEG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TILFORDEG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TILFORDEG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10 257 671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−400 617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−399 034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−223 747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1 311 152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TILFORDEG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BREDAL-THORSEN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TILFORDEG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Veritasveien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929 610 962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TILFORDEG AS</a:t>
            </a:r>
          </a:p>
        </p:txBody>
      </p:sp>
    </p:spTree>
  </p:cSld>
  <p:clrMapOvr>
    <a:masterClrMapping xmlns:a="http://schemas.openxmlformats.org/drawingml/2006/main"/>
  </p:clrMapOvr>
</p:sld>
</file>