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fd34ff642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f5290acf844a1"/>
  </p:sldMasterIdLst>
  <p:sldIdLst>
    <p:sldId xmlns:r="http://schemas.openxmlformats.org/officeDocument/2006/relationships" id="256" r:id="R73ec7d71b4ca4a00"/>
    <p:sldId xmlns:r="http://schemas.openxmlformats.org/officeDocument/2006/relationships" id="257" r:id="Rf50debf3580d475c"/>
    <p:sldId xmlns:r="http://schemas.openxmlformats.org/officeDocument/2006/relationships" id="258" r:id="R43f90aa6fdc44874"/>
    <p:sldId xmlns:r="http://schemas.openxmlformats.org/officeDocument/2006/relationships" id="259" r:id="R2e879d848885431a"/>
    <p:sldId xmlns:r="http://schemas.openxmlformats.org/officeDocument/2006/relationships" id="260" r:id="R5ff1329ef0554ee1"/>
    <p:sldId xmlns:r="http://schemas.openxmlformats.org/officeDocument/2006/relationships" id="261" r:id="Re57f7d471afa498b"/>
    <p:sldId xmlns:r="http://schemas.openxmlformats.org/officeDocument/2006/relationships" id="262" r:id="Re82c54f510f74b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f5290acf844a1" /><Relationship Type="http://schemas.openxmlformats.org/officeDocument/2006/relationships/slide" Target="/ppt/slides/slide1.xml" Id="R73ec7d71b4ca4a00" /><Relationship Type="http://schemas.openxmlformats.org/officeDocument/2006/relationships/slide" Target="/ppt/slides/slide2.xml" Id="Rf50debf3580d475c" /><Relationship Type="http://schemas.openxmlformats.org/officeDocument/2006/relationships/slide" Target="/ppt/slides/slide3.xml" Id="R43f90aa6fdc44874" /><Relationship Type="http://schemas.openxmlformats.org/officeDocument/2006/relationships/slide" Target="/ppt/slides/slide4.xml" Id="R2e879d848885431a" /><Relationship Type="http://schemas.openxmlformats.org/officeDocument/2006/relationships/slide" Target="/ppt/slides/slide5.xml" Id="R5ff1329ef0554ee1" /><Relationship Type="http://schemas.openxmlformats.org/officeDocument/2006/relationships/slide" Target="/ppt/slides/slide6.xml" Id="Re57f7d471afa498b" /><Relationship Type="http://schemas.openxmlformats.org/officeDocument/2006/relationships/slide" Target="/ppt/slides/slide7.xml" Id="Re82c54f510f74b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14cbfd221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3a116ac64ce2" /><Relationship Type="http://schemas.openxmlformats.org/officeDocument/2006/relationships/theme" Target="/ppt/slideMasters/theme/theme1.xml" Id="R34760aa63ead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63a116ac6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53db04d784c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3194fe21c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f1b22c2ed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962c1563c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70015215e4a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a678fe22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cc86a9f54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 HOLDING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ANDRE KROGH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Bråtehøgda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929 609 689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 HOLDING AS</a:t>
            </a:r>
          </a:p>
        </p:txBody>
      </p:sp>
    </p:spTree>
  </p:cSld>
  <p:clrMapOvr>
    <a:masterClrMapping xmlns:a="http://schemas.openxmlformats.org/drawingml/2006/main"/>
  </p:clrMapOvr>
</p:sld>
</file>