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07cc67a01244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7573e064ae4094"/>
  </p:sldMasterIdLst>
  <p:sldIdLst>
    <p:sldId xmlns:r="http://schemas.openxmlformats.org/officeDocument/2006/relationships" id="256" r:id="Rd4304d46afde41b3"/>
    <p:sldId xmlns:r="http://schemas.openxmlformats.org/officeDocument/2006/relationships" id="257" r:id="R625d2fe2635e49f6"/>
    <p:sldId xmlns:r="http://schemas.openxmlformats.org/officeDocument/2006/relationships" id="258" r:id="R6af3ca818d7042f2"/>
    <p:sldId xmlns:r="http://schemas.openxmlformats.org/officeDocument/2006/relationships" id="259" r:id="Re2699f3d3fcb44a1"/>
    <p:sldId xmlns:r="http://schemas.openxmlformats.org/officeDocument/2006/relationships" id="260" r:id="R0caf57d091c546b6"/>
    <p:sldId xmlns:r="http://schemas.openxmlformats.org/officeDocument/2006/relationships" id="261" r:id="R2d79af6b967f40d5"/>
    <p:sldId xmlns:r="http://schemas.openxmlformats.org/officeDocument/2006/relationships" id="262" r:id="R6fb283bd198749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7573e064ae4094" /><Relationship Type="http://schemas.openxmlformats.org/officeDocument/2006/relationships/slide" Target="/ppt/slides/slide1.xml" Id="Rd4304d46afde41b3" /><Relationship Type="http://schemas.openxmlformats.org/officeDocument/2006/relationships/slide" Target="/ppt/slides/slide2.xml" Id="R625d2fe2635e49f6" /><Relationship Type="http://schemas.openxmlformats.org/officeDocument/2006/relationships/slide" Target="/ppt/slides/slide3.xml" Id="R6af3ca818d7042f2" /><Relationship Type="http://schemas.openxmlformats.org/officeDocument/2006/relationships/slide" Target="/ppt/slides/slide4.xml" Id="Re2699f3d3fcb44a1" /><Relationship Type="http://schemas.openxmlformats.org/officeDocument/2006/relationships/slide" Target="/ppt/slides/slide5.xml" Id="R0caf57d091c546b6" /><Relationship Type="http://schemas.openxmlformats.org/officeDocument/2006/relationships/slide" Target="/ppt/slides/slide6.xml" Id="R2d79af6b967f40d5" /><Relationship Type="http://schemas.openxmlformats.org/officeDocument/2006/relationships/slide" Target="/ppt/slides/slide7.xml" Id="R6fb283bd198749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077a5b856841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ccf967f194c16" /><Relationship Type="http://schemas.openxmlformats.org/officeDocument/2006/relationships/theme" Target="/ppt/slideMasters/theme/theme1.xml" Id="R91de2e2c423a45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eccf967f194c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0a4ef0d1741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b3ab0988a48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c0a57c9fe4d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6a0ec9dd740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433c28e704a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bf784403c47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8c40ba8f142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INTA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INTA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INTA ble etablert [år] og holder til i Son.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INTA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INTA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INTA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2 127 467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626 633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219 285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1 539 954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INTA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INGE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KRISTOFFER VIK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INTA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Labobakken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1553 Son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inge@mart.no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929 607 449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INTA</a:t>
            </a:r>
          </a:p>
        </p:txBody>
      </p:sp>
    </p:spTree>
  </p:cSld>
  <p:clrMapOvr>
    <a:masterClrMapping xmlns:a="http://schemas.openxmlformats.org/drawingml/2006/main"/>
  </p:clrMapOvr>
</p:sld>
</file>