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aeb745fa04f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a955d673e4eae"/>
  </p:sldMasterIdLst>
  <p:sldIdLst>
    <p:sldId xmlns:r="http://schemas.openxmlformats.org/officeDocument/2006/relationships" id="256" r:id="R113c685d3163401d"/>
    <p:sldId xmlns:r="http://schemas.openxmlformats.org/officeDocument/2006/relationships" id="257" r:id="R7e1cde3122564976"/>
    <p:sldId xmlns:r="http://schemas.openxmlformats.org/officeDocument/2006/relationships" id="258" r:id="Rbc630dd46b8a4337"/>
    <p:sldId xmlns:r="http://schemas.openxmlformats.org/officeDocument/2006/relationships" id="259" r:id="Rf6e1d97064e543f9"/>
    <p:sldId xmlns:r="http://schemas.openxmlformats.org/officeDocument/2006/relationships" id="260" r:id="R70faaa2d84214ffe"/>
    <p:sldId xmlns:r="http://schemas.openxmlformats.org/officeDocument/2006/relationships" id="261" r:id="R5a2abc970ebf47a1"/>
    <p:sldId xmlns:r="http://schemas.openxmlformats.org/officeDocument/2006/relationships" id="262" r:id="Rffdab91ddcae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a955d673e4eae" /><Relationship Type="http://schemas.openxmlformats.org/officeDocument/2006/relationships/slide" Target="/ppt/slides/slide1.xml" Id="R113c685d3163401d" /><Relationship Type="http://schemas.openxmlformats.org/officeDocument/2006/relationships/slide" Target="/ppt/slides/slide2.xml" Id="R7e1cde3122564976" /><Relationship Type="http://schemas.openxmlformats.org/officeDocument/2006/relationships/slide" Target="/ppt/slides/slide3.xml" Id="Rbc630dd46b8a4337" /><Relationship Type="http://schemas.openxmlformats.org/officeDocument/2006/relationships/slide" Target="/ppt/slides/slide4.xml" Id="Rf6e1d97064e543f9" /><Relationship Type="http://schemas.openxmlformats.org/officeDocument/2006/relationships/slide" Target="/ppt/slides/slide5.xml" Id="R70faaa2d84214ffe" /><Relationship Type="http://schemas.openxmlformats.org/officeDocument/2006/relationships/slide" Target="/ppt/slides/slide6.xml" Id="R5a2abc970ebf47a1" /><Relationship Type="http://schemas.openxmlformats.org/officeDocument/2006/relationships/slide" Target="/ppt/slides/slide7.xml" Id="Rffdab91ddcae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fdb79d26a46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c04426ac64e33" /><Relationship Type="http://schemas.openxmlformats.org/officeDocument/2006/relationships/theme" Target="/ppt/slideMasters/theme/theme1.xml" Id="Rcc745546f4af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c04426ac6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f2d355ee4c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769da5345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7b815e675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d369ad660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0e69ba85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72b2c819042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ce6d2e083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7 FJELL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 FJELL TAXI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JIMALE ABDULQADIR AHMED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929 607 015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 FJELL TAXI AS</a:t>
            </a:r>
          </a:p>
        </p:txBody>
      </p:sp>
    </p:spTree>
  </p:cSld>
  <p:clrMapOvr>
    <a:masterClrMapping xmlns:a="http://schemas.openxmlformats.org/drawingml/2006/main"/>
  </p:clrMapOvr>
</p:sld>
</file>