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1d81d4c14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32f4603314eea"/>
  </p:sldMasterIdLst>
  <p:sldIdLst>
    <p:sldId xmlns:r="http://schemas.openxmlformats.org/officeDocument/2006/relationships" id="256" r:id="R638422d4d8874dcf"/>
    <p:sldId xmlns:r="http://schemas.openxmlformats.org/officeDocument/2006/relationships" id="257" r:id="R6c5fdcd20fdb4533"/>
    <p:sldId xmlns:r="http://schemas.openxmlformats.org/officeDocument/2006/relationships" id="258" r:id="R07cec31743aa4f17"/>
    <p:sldId xmlns:r="http://schemas.openxmlformats.org/officeDocument/2006/relationships" id="259" r:id="R42112003084b45b8"/>
    <p:sldId xmlns:r="http://schemas.openxmlformats.org/officeDocument/2006/relationships" id="260" r:id="R48505aa2000b4701"/>
    <p:sldId xmlns:r="http://schemas.openxmlformats.org/officeDocument/2006/relationships" id="261" r:id="R2993f9e33fb24781"/>
    <p:sldId xmlns:r="http://schemas.openxmlformats.org/officeDocument/2006/relationships" id="262" r:id="R6df4c636cdd8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32f4603314eea" /><Relationship Type="http://schemas.openxmlformats.org/officeDocument/2006/relationships/slide" Target="/ppt/slides/slide1.xml" Id="R638422d4d8874dcf" /><Relationship Type="http://schemas.openxmlformats.org/officeDocument/2006/relationships/slide" Target="/ppt/slides/slide2.xml" Id="R6c5fdcd20fdb4533" /><Relationship Type="http://schemas.openxmlformats.org/officeDocument/2006/relationships/slide" Target="/ppt/slides/slide3.xml" Id="R07cec31743aa4f17" /><Relationship Type="http://schemas.openxmlformats.org/officeDocument/2006/relationships/slide" Target="/ppt/slides/slide4.xml" Id="R42112003084b45b8" /><Relationship Type="http://schemas.openxmlformats.org/officeDocument/2006/relationships/slide" Target="/ppt/slides/slide5.xml" Id="R48505aa2000b4701" /><Relationship Type="http://schemas.openxmlformats.org/officeDocument/2006/relationships/slide" Target="/ppt/slides/slide6.xml" Id="R2993f9e33fb24781" /><Relationship Type="http://schemas.openxmlformats.org/officeDocument/2006/relationships/slide" Target="/ppt/slides/slide7.xml" Id="R6df4c636cdd8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cd1f17c08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a0a421284eaa" /><Relationship Type="http://schemas.openxmlformats.org/officeDocument/2006/relationships/theme" Target="/ppt/slideMasters/theme/theme1.xml" Id="R390a67f2e48e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1a0a421284e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638c56a2f47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a70686f934c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04a9fa47a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c98cd14f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da324364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c38bc5d1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a8cb6f92d43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AYA INTERNASJONAL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AYA INTERNASJONAL MAT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4 076 756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 ABDULRAHMAN DAWOUD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Sørhauggata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929 601 742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AYA INTERNASJONAL MAT AS</a:t>
            </a:r>
          </a:p>
        </p:txBody>
      </p:sp>
    </p:spTree>
  </p:cSld>
  <p:clrMapOvr>
    <a:masterClrMapping xmlns:a="http://schemas.openxmlformats.org/drawingml/2006/main"/>
  </p:clrMapOvr>
</p:sld>
</file>