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0f08b44b634e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6e7b555d564499"/>
  </p:sldMasterIdLst>
  <p:sldIdLst>
    <p:sldId xmlns:r="http://schemas.openxmlformats.org/officeDocument/2006/relationships" id="256" r:id="R29db70cf1e824fc9"/>
    <p:sldId xmlns:r="http://schemas.openxmlformats.org/officeDocument/2006/relationships" id="257" r:id="Rfe82358a3189438f"/>
    <p:sldId xmlns:r="http://schemas.openxmlformats.org/officeDocument/2006/relationships" id="258" r:id="Rea5d8e2469d34721"/>
    <p:sldId xmlns:r="http://schemas.openxmlformats.org/officeDocument/2006/relationships" id="259" r:id="Rc67fec816b074436"/>
    <p:sldId xmlns:r="http://schemas.openxmlformats.org/officeDocument/2006/relationships" id="260" r:id="R905134b91d754e4d"/>
    <p:sldId xmlns:r="http://schemas.openxmlformats.org/officeDocument/2006/relationships" id="261" r:id="R0c28f528cc8749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6e7b555d564499" /><Relationship Type="http://schemas.openxmlformats.org/officeDocument/2006/relationships/slide" Target="/ppt/slides/slide1.xml" Id="R29db70cf1e824fc9" /><Relationship Type="http://schemas.openxmlformats.org/officeDocument/2006/relationships/slide" Target="/ppt/slides/slide2.xml" Id="Rfe82358a3189438f" /><Relationship Type="http://schemas.openxmlformats.org/officeDocument/2006/relationships/slide" Target="/ppt/slides/slide3.xml" Id="Rea5d8e2469d34721" /><Relationship Type="http://schemas.openxmlformats.org/officeDocument/2006/relationships/slide" Target="/ppt/slides/slide4.xml" Id="Rc67fec816b074436" /><Relationship Type="http://schemas.openxmlformats.org/officeDocument/2006/relationships/slide" Target="/ppt/slides/slide5.xml" Id="R905134b91d754e4d" /><Relationship Type="http://schemas.openxmlformats.org/officeDocument/2006/relationships/slide" Target="/ppt/slides/slide6.xml" Id="R0c28f528cc8749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1076b0267e43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f010fed744127" /><Relationship Type="http://schemas.openxmlformats.org/officeDocument/2006/relationships/theme" Target="/ppt/slideMasters/theme/theme1.xml" Id="R04a11310265144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ef010fed7441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8f3dd55ec34a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877013153540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244df2abec41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25c319c1054c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201268b2c142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1616b3cf441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HAVILA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HAVILA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HAVILA FINANS AS ble etablert [år] og holder til i Fosnavåg.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HAVILA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HAVILA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HAVILA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HAVILA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HAVILA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Mjølstadnesvegen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6092 Fosnavåg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929 601 343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HAVILA FINANS AS</a:t>
            </a:r>
          </a:p>
        </p:txBody>
      </p:sp>
    </p:spTree>
  </p:cSld>
  <p:clrMapOvr>
    <a:masterClrMapping xmlns:a="http://schemas.openxmlformats.org/drawingml/2006/main"/>
  </p:clrMapOvr>
</p:sld>
</file>