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752923231640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94950f9bb44b56"/>
  </p:sldMasterIdLst>
  <p:sldIdLst>
    <p:sldId xmlns:r="http://schemas.openxmlformats.org/officeDocument/2006/relationships" id="256" r:id="R4bd1e8837d604ce8"/>
    <p:sldId xmlns:r="http://schemas.openxmlformats.org/officeDocument/2006/relationships" id="257" r:id="Raec50951a9654c84"/>
    <p:sldId xmlns:r="http://schemas.openxmlformats.org/officeDocument/2006/relationships" id="258" r:id="Ra7fd89d07e1b46e6"/>
    <p:sldId xmlns:r="http://schemas.openxmlformats.org/officeDocument/2006/relationships" id="259" r:id="R488108d161ae4951"/>
    <p:sldId xmlns:r="http://schemas.openxmlformats.org/officeDocument/2006/relationships" id="260" r:id="R73107fe3e9264426"/>
    <p:sldId xmlns:r="http://schemas.openxmlformats.org/officeDocument/2006/relationships" id="261" r:id="R80db35b5af7740e0"/>
    <p:sldId xmlns:r="http://schemas.openxmlformats.org/officeDocument/2006/relationships" id="262" r:id="R54f3f9bfcd514d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94950f9bb44b56" /><Relationship Type="http://schemas.openxmlformats.org/officeDocument/2006/relationships/slide" Target="/ppt/slides/slide1.xml" Id="R4bd1e8837d604ce8" /><Relationship Type="http://schemas.openxmlformats.org/officeDocument/2006/relationships/slide" Target="/ppt/slides/slide2.xml" Id="Raec50951a9654c84" /><Relationship Type="http://schemas.openxmlformats.org/officeDocument/2006/relationships/slide" Target="/ppt/slides/slide3.xml" Id="Ra7fd89d07e1b46e6" /><Relationship Type="http://schemas.openxmlformats.org/officeDocument/2006/relationships/slide" Target="/ppt/slides/slide4.xml" Id="R488108d161ae4951" /><Relationship Type="http://schemas.openxmlformats.org/officeDocument/2006/relationships/slide" Target="/ppt/slides/slide5.xml" Id="R73107fe3e9264426" /><Relationship Type="http://schemas.openxmlformats.org/officeDocument/2006/relationships/slide" Target="/ppt/slides/slide6.xml" Id="R80db35b5af7740e0" /><Relationship Type="http://schemas.openxmlformats.org/officeDocument/2006/relationships/slide" Target="/ppt/slides/slide7.xml" Id="R54f3f9bfcd514d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20f926b2c45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2e5feb6f34f86" /><Relationship Type="http://schemas.openxmlformats.org/officeDocument/2006/relationships/theme" Target="/ppt/slideMasters/theme/theme1.xml" Id="Rd582f7ebd3484b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d2e5feb6f34f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37ab609144e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41e188f224f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9b3d6d13948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6a8ab708242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50c4b1e4143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c6de39fb747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42864293b47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6 873 207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15 370 981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25 292 543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MAXWELL-STEWART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SENEPSRUD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929 600 002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FOLKET AS</a:t>
            </a:r>
          </a:p>
        </p:txBody>
      </p:sp>
    </p:spTree>
  </p:cSld>
  <p:clrMapOvr>
    <a:masterClrMapping xmlns:a="http://schemas.openxmlformats.org/drawingml/2006/main"/>
  </p:clrMapOvr>
</p:sld>
</file>