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55abb414a44d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ff460b5f454679"/>
  </p:sldMasterIdLst>
  <p:sldIdLst>
    <p:sldId xmlns:r="http://schemas.openxmlformats.org/officeDocument/2006/relationships" id="256" r:id="Rfbb751741e094e22"/>
    <p:sldId xmlns:r="http://schemas.openxmlformats.org/officeDocument/2006/relationships" id="257" r:id="R3ceabc80e3c74cde"/>
    <p:sldId xmlns:r="http://schemas.openxmlformats.org/officeDocument/2006/relationships" id="258" r:id="R0558f653b0a440b7"/>
    <p:sldId xmlns:r="http://schemas.openxmlformats.org/officeDocument/2006/relationships" id="259" r:id="R5ff7fd5674164245"/>
    <p:sldId xmlns:r="http://schemas.openxmlformats.org/officeDocument/2006/relationships" id="260" r:id="R486658b93ea74d06"/>
    <p:sldId xmlns:r="http://schemas.openxmlformats.org/officeDocument/2006/relationships" id="261" r:id="R3772fd96f9b046c0"/>
    <p:sldId xmlns:r="http://schemas.openxmlformats.org/officeDocument/2006/relationships" id="262" r:id="R231944101e8d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f460b5f454679" /><Relationship Type="http://schemas.openxmlformats.org/officeDocument/2006/relationships/slide" Target="/ppt/slides/slide1.xml" Id="Rfbb751741e094e22" /><Relationship Type="http://schemas.openxmlformats.org/officeDocument/2006/relationships/slide" Target="/ppt/slides/slide2.xml" Id="R3ceabc80e3c74cde" /><Relationship Type="http://schemas.openxmlformats.org/officeDocument/2006/relationships/slide" Target="/ppt/slides/slide3.xml" Id="R0558f653b0a440b7" /><Relationship Type="http://schemas.openxmlformats.org/officeDocument/2006/relationships/slide" Target="/ppt/slides/slide4.xml" Id="R5ff7fd5674164245" /><Relationship Type="http://schemas.openxmlformats.org/officeDocument/2006/relationships/slide" Target="/ppt/slides/slide5.xml" Id="R486658b93ea74d06" /><Relationship Type="http://schemas.openxmlformats.org/officeDocument/2006/relationships/slide" Target="/ppt/slides/slide6.xml" Id="R3772fd96f9b046c0" /><Relationship Type="http://schemas.openxmlformats.org/officeDocument/2006/relationships/slide" Target="/ppt/slides/slide7.xml" Id="R231944101e8d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aa45c3f8f2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d07a36e974341" /><Relationship Type="http://schemas.openxmlformats.org/officeDocument/2006/relationships/theme" Target="/ppt/slideMasters/theme/theme1.xml" Id="R4e7cc0368a38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d07a36e9743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f385411fe46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92308cf6f49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c3bf113f84f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5cea3874a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88522271f47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2455a8fd9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2c8b527b2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SAKI SUSHI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SAKI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SAKI SUSHI AS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SAKI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SAKI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SAKI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1 020 549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117 932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SAKI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NGO THANH HIEN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SAKI SUSHI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Trondheimsvegen 117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929 596 234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SAKI SUSHI AS</a:t>
            </a:r>
          </a:p>
        </p:txBody>
      </p:sp>
    </p:spTree>
  </p:cSld>
  <p:clrMapOvr>
    <a:masterClrMapping xmlns:a="http://schemas.openxmlformats.org/drawingml/2006/main"/>
  </p:clrMapOvr>
</p:sld>
</file>