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e217ed405d49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74f09f481b4115"/>
  </p:sldMasterIdLst>
  <p:sldIdLst>
    <p:sldId xmlns:r="http://schemas.openxmlformats.org/officeDocument/2006/relationships" id="256" r:id="R1e99f6586f484967"/>
    <p:sldId xmlns:r="http://schemas.openxmlformats.org/officeDocument/2006/relationships" id="257" r:id="R8b9e6d45109f4927"/>
    <p:sldId xmlns:r="http://schemas.openxmlformats.org/officeDocument/2006/relationships" id="258" r:id="R44ae29efc4f84b12"/>
    <p:sldId xmlns:r="http://schemas.openxmlformats.org/officeDocument/2006/relationships" id="259" r:id="R885ecf50443e47ee"/>
    <p:sldId xmlns:r="http://schemas.openxmlformats.org/officeDocument/2006/relationships" id="260" r:id="R95476ca6f9ff4418"/>
    <p:sldId xmlns:r="http://schemas.openxmlformats.org/officeDocument/2006/relationships" id="261" r:id="Rb08479278c2544df"/>
    <p:sldId xmlns:r="http://schemas.openxmlformats.org/officeDocument/2006/relationships" id="262" r:id="Rdba9810f22c641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74f09f481b4115" /><Relationship Type="http://schemas.openxmlformats.org/officeDocument/2006/relationships/slide" Target="/ppt/slides/slide1.xml" Id="R1e99f6586f484967" /><Relationship Type="http://schemas.openxmlformats.org/officeDocument/2006/relationships/slide" Target="/ppt/slides/slide2.xml" Id="R8b9e6d45109f4927" /><Relationship Type="http://schemas.openxmlformats.org/officeDocument/2006/relationships/slide" Target="/ppt/slides/slide3.xml" Id="R44ae29efc4f84b12" /><Relationship Type="http://schemas.openxmlformats.org/officeDocument/2006/relationships/slide" Target="/ppt/slides/slide4.xml" Id="R885ecf50443e47ee" /><Relationship Type="http://schemas.openxmlformats.org/officeDocument/2006/relationships/slide" Target="/ppt/slides/slide5.xml" Id="R95476ca6f9ff4418" /><Relationship Type="http://schemas.openxmlformats.org/officeDocument/2006/relationships/slide" Target="/ppt/slides/slide6.xml" Id="Rb08479278c2544df" /><Relationship Type="http://schemas.openxmlformats.org/officeDocument/2006/relationships/slide" Target="/ppt/slides/slide7.xml" Id="Rdba9810f22c641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4283fc9e4d43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a849f0dcce464d" /><Relationship Type="http://schemas.openxmlformats.org/officeDocument/2006/relationships/theme" Target="/ppt/slideMasters/theme/theme1.xml" Id="Raa60c269165c45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a849f0dcce46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8d55a832a48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27876b1579491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f7d92412344c5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8b409204a42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1f787f248e4ff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5a624b96af4d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2c7b9a4ff340c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EJ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EJ BYGG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1 888 918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−2 208 893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−2 209 171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−2 179 171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1 054 349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JANKEVICIUS EGIDIJUS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929 582 802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EJ BYGG AS</a:t>
            </a:r>
          </a:p>
        </p:txBody>
      </p:sp>
    </p:spTree>
  </p:cSld>
  <p:clrMapOvr>
    <a:masterClrMapping xmlns:a="http://schemas.openxmlformats.org/drawingml/2006/main"/>
  </p:clrMapOvr>
</p:sld>
</file>