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09b89e6dd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a56a359994556"/>
  </p:sldMasterIdLst>
  <p:sldIdLst>
    <p:sldId xmlns:r="http://schemas.openxmlformats.org/officeDocument/2006/relationships" id="256" r:id="R55f69bff146b4538"/>
    <p:sldId xmlns:r="http://schemas.openxmlformats.org/officeDocument/2006/relationships" id="257" r:id="R21b98e4e993846fa"/>
    <p:sldId xmlns:r="http://schemas.openxmlformats.org/officeDocument/2006/relationships" id="258" r:id="R7268c4096ff547a8"/>
    <p:sldId xmlns:r="http://schemas.openxmlformats.org/officeDocument/2006/relationships" id="259" r:id="Rfd7bc729465c4665"/>
    <p:sldId xmlns:r="http://schemas.openxmlformats.org/officeDocument/2006/relationships" id="260" r:id="R7b48a7eeefc54c66"/>
    <p:sldId xmlns:r="http://schemas.openxmlformats.org/officeDocument/2006/relationships" id="261" r:id="R78a87a46e2b54385"/>
    <p:sldId xmlns:r="http://schemas.openxmlformats.org/officeDocument/2006/relationships" id="262" r:id="R99558effdbe9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a56a359994556" /><Relationship Type="http://schemas.openxmlformats.org/officeDocument/2006/relationships/slide" Target="/ppt/slides/slide1.xml" Id="R55f69bff146b4538" /><Relationship Type="http://schemas.openxmlformats.org/officeDocument/2006/relationships/slide" Target="/ppt/slides/slide2.xml" Id="R21b98e4e993846fa" /><Relationship Type="http://schemas.openxmlformats.org/officeDocument/2006/relationships/slide" Target="/ppt/slides/slide3.xml" Id="R7268c4096ff547a8" /><Relationship Type="http://schemas.openxmlformats.org/officeDocument/2006/relationships/slide" Target="/ppt/slides/slide4.xml" Id="Rfd7bc729465c4665" /><Relationship Type="http://schemas.openxmlformats.org/officeDocument/2006/relationships/slide" Target="/ppt/slides/slide5.xml" Id="R7b48a7eeefc54c66" /><Relationship Type="http://schemas.openxmlformats.org/officeDocument/2006/relationships/slide" Target="/ppt/slides/slide6.xml" Id="R78a87a46e2b54385" /><Relationship Type="http://schemas.openxmlformats.org/officeDocument/2006/relationships/slide" Target="/ppt/slides/slide7.xml" Id="R99558effdbe9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a4af477cd47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e6861e234414" /><Relationship Type="http://schemas.openxmlformats.org/officeDocument/2006/relationships/theme" Target="/ppt/slideMasters/theme/theme1.xml" Id="R7f1b5959edcc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0e6861e23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6d7734dca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267199a75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7e3bd28f5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f8c2f068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feb5d926a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50d576c084f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445458e54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MEM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483 312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−180 726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421 557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MICKE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ØSTBERG ELLEN MARIE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Vestlundveien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929 578 686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 HOLDING AS</a:t>
            </a:r>
          </a:p>
        </p:txBody>
      </p:sp>
    </p:spTree>
  </p:cSld>
  <p:clrMapOvr>
    <a:masterClrMapping xmlns:a="http://schemas.openxmlformats.org/drawingml/2006/main"/>
  </p:clrMapOvr>
</p:sld>
</file>