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2b633cdd8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7cb0bb9f04998"/>
  </p:sldMasterIdLst>
  <p:sldIdLst>
    <p:sldId xmlns:r="http://schemas.openxmlformats.org/officeDocument/2006/relationships" id="256" r:id="Radfd3d6da0084bb7"/>
    <p:sldId xmlns:r="http://schemas.openxmlformats.org/officeDocument/2006/relationships" id="257" r:id="Rb385dab4a02149bf"/>
    <p:sldId xmlns:r="http://schemas.openxmlformats.org/officeDocument/2006/relationships" id="258" r:id="Rd587ca12b313498e"/>
    <p:sldId xmlns:r="http://schemas.openxmlformats.org/officeDocument/2006/relationships" id="259" r:id="Ra08459e9b438455d"/>
    <p:sldId xmlns:r="http://schemas.openxmlformats.org/officeDocument/2006/relationships" id="260" r:id="R90e8303237054f45"/>
    <p:sldId xmlns:r="http://schemas.openxmlformats.org/officeDocument/2006/relationships" id="261" r:id="R3e06489a214c4350"/>
    <p:sldId xmlns:r="http://schemas.openxmlformats.org/officeDocument/2006/relationships" id="262" r:id="R4f986726f898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7cb0bb9f04998" /><Relationship Type="http://schemas.openxmlformats.org/officeDocument/2006/relationships/slide" Target="/ppt/slides/slide1.xml" Id="Radfd3d6da0084bb7" /><Relationship Type="http://schemas.openxmlformats.org/officeDocument/2006/relationships/slide" Target="/ppt/slides/slide2.xml" Id="Rb385dab4a02149bf" /><Relationship Type="http://schemas.openxmlformats.org/officeDocument/2006/relationships/slide" Target="/ppt/slides/slide3.xml" Id="Rd587ca12b313498e" /><Relationship Type="http://schemas.openxmlformats.org/officeDocument/2006/relationships/slide" Target="/ppt/slides/slide4.xml" Id="Ra08459e9b438455d" /><Relationship Type="http://schemas.openxmlformats.org/officeDocument/2006/relationships/slide" Target="/ppt/slides/slide5.xml" Id="R90e8303237054f45" /><Relationship Type="http://schemas.openxmlformats.org/officeDocument/2006/relationships/slide" Target="/ppt/slides/slide6.xml" Id="R3e06489a214c4350" /><Relationship Type="http://schemas.openxmlformats.org/officeDocument/2006/relationships/slide" Target="/ppt/slides/slide7.xml" Id="R4f986726f898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76bd952a8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c4f9011d44790" /><Relationship Type="http://schemas.openxmlformats.org/officeDocument/2006/relationships/theme" Target="/ppt/slideMasters/theme/theme1.xml" Id="R5cac60d03366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c4f9011d4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425850fe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f7eff6e99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0053fd19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970773178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22a53e01d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83db2bf7b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da30ef4f3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HESTNES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HESTNES GÅRD AS ble etablert [år] og holder til i Laksvatn.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4 152 885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756 527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953 458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BÅRD SKJALGSON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Selnesveien 1007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9042 Laksvatn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929 567 390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HESTNES GÅRD AS</a:t>
            </a:r>
          </a:p>
        </p:txBody>
      </p:sp>
    </p:spTree>
  </p:cSld>
  <p:clrMapOvr>
    <a:masterClrMapping xmlns:a="http://schemas.openxmlformats.org/drawingml/2006/main"/>
  </p:clrMapOvr>
</p:sld>
</file>