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756defdd0442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2cb8c8512f422d"/>
  </p:sldMasterIdLst>
  <p:sldIdLst>
    <p:sldId xmlns:r="http://schemas.openxmlformats.org/officeDocument/2006/relationships" id="256" r:id="R66e78ea939c54278"/>
    <p:sldId xmlns:r="http://schemas.openxmlformats.org/officeDocument/2006/relationships" id="257" r:id="R589410ec2f284a48"/>
    <p:sldId xmlns:r="http://schemas.openxmlformats.org/officeDocument/2006/relationships" id="258" r:id="R8de0a763d6514afa"/>
    <p:sldId xmlns:r="http://schemas.openxmlformats.org/officeDocument/2006/relationships" id="259" r:id="R1c9a10faa48344e1"/>
    <p:sldId xmlns:r="http://schemas.openxmlformats.org/officeDocument/2006/relationships" id="260" r:id="R8ec0f3fdef2e4be6"/>
    <p:sldId xmlns:r="http://schemas.openxmlformats.org/officeDocument/2006/relationships" id="261" r:id="Rca48430cf3ca402e"/>
    <p:sldId xmlns:r="http://schemas.openxmlformats.org/officeDocument/2006/relationships" id="262" r:id="Rda621207e8a741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2cb8c8512f422d" /><Relationship Type="http://schemas.openxmlformats.org/officeDocument/2006/relationships/slide" Target="/ppt/slides/slide1.xml" Id="R66e78ea939c54278" /><Relationship Type="http://schemas.openxmlformats.org/officeDocument/2006/relationships/slide" Target="/ppt/slides/slide2.xml" Id="R589410ec2f284a48" /><Relationship Type="http://schemas.openxmlformats.org/officeDocument/2006/relationships/slide" Target="/ppt/slides/slide3.xml" Id="R8de0a763d6514afa" /><Relationship Type="http://schemas.openxmlformats.org/officeDocument/2006/relationships/slide" Target="/ppt/slides/slide4.xml" Id="R1c9a10faa48344e1" /><Relationship Type="http://schemas.openxmlformats.org/officeDocument/2006/relationships/slide" Target="/ppt/slides/slide5.xml" Id="R8ec0f3fdef2e4be6" /><Relationship Type="http://schemas.openxmlformats.org/officeDocument/2006/relationships/slide" Target="/ppt/slides/slide6.xml" Id="Rca48430cf3ca402e" /><Relationship Type="http://schemas.openxmlformats.org/officeDocument/2006/relationships/slide" Target="/ppt/slides/slide7.xml" Id="Rda621207e8a741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2a7cc8d48a4c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90ccf752c4530" /><Relationship Type="http://schemas.openxmlformats.org/officeDocument/2006/relationships/theme" Target="/ppt/slideMasters/theme/theme1.xml" Id="R1718125f89694e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390ccf752c45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670c292564f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a78005ea741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e3f25c0e94e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f908368ac42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59afb71054d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02822941c4e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60d1042ca49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STYVE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STYVE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STYVE HOLDING AS ble etablert [år] og holder til i Skrautvål.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STYVE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STYVE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STYVE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856 646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1 224 514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STYVE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LAUVHAUG STYVE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STYVE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Øvrebygdsvegen 165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2917 Skrautvål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929 554 183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STYVE HOLDING AS</a:t>
            </a:r>
          </a:p>
        </p:txBody>
      </p:sp>
    </p:spTree>
  </p:cSld>
  <p:clrMapOvr>
    <a:masterClrMapping xmlns:a="http://schemas.openxmlformats.org/drawingml/2006/main"/>
  </p:clrMapOvr>
</p:sld>
</file>