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5f63539bbc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e381a22c5547b7"/>
  </p:sldMasterIdLst>
  <p:sldIdLst>
    <p:sldId xmlns:r="http://schemas.openxmlformats.org/officeDocument/2006/relationships" id="256" r:id="R87497e92f37d407c"/>
    <p:sldId xmlns:r="http://schemas.openxmlformats.org/officeDocument/2006/relationships" id="257" r:id="Raa07bc521f824c92"/>
    <p:sldId xmlns:r="http://schemas.openxmlformats.org/officeDocument/2006/relationships" id="258" r:id="R99c699f96fe048d7"/>
    <p:sldId xmlns:r="http://schemas.openxmlformats.org/officeDocument/2006/relationships" id="259" r:id="R61986c966db34082"/>
    <p:sldId xmlns:r="http://schemas.openxmlformats.org/officeDocument/2006/relationships" id="260" r:id="R19fec3322f5a42b4"/>
    <p:sldId xmlns:r="http://schemas.openxmlformats.org/officeDocument/2006/relationships" id="261" r:id="R86fa017144ea4d53"/>
    <p:sldId xmlns:r="http://schemas.openxmlformats.org/officeDocument/2006/relationships" id="262" r:id="Ra58971401a3f44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381a22c5547b7" /><Relationship Type="http://schemas.openxmlformats.org/officeDocument/2006/relationships/slide" Target="/ppt/slides/slide1.xml" Id="R87497e92f37d407c" /><Relationship Type="http://schemas.openxmlformats.org/officeDocument/2006/relationships/slide" Target="/ppt/slides/slide2.xml" Id="Raa07bc521f824c92" /><Relationship Type="http://schemas.openxmlformats.org/officeDocument/2006/relationships/slide" Target="/ppt/slides/slide3.xml" Id="R99c699f96fe048d7" /><Relationship Type="http://schemas.openxmlformats.org/officeDocument/2006/relationships/slide" Target="/ppt/slides/slide4.xml" Id="R61986c966db34082" /><Relationship Type="http://schemas.openxmlformats.org/officeDocument/2006/relationships/slide" Target="/ppt/slides/slide5.xml" Id="R19fec3322f5a42b4" /><Relationship Type="http://schemas.openxmlformats.org/officeDocument/2006/relationships/slide" Target="/ppt/slides/slide6.xml" Id="R86fa017144ea4d53" /><Relationship Type="http://schemas.openxmlformats.org/officeDocument/2006/relationships/slide" Target="/ppt/slides/slide7.xml" Id="Ra58971401a3f44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ad65c259b4c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b580f53ab4ba8" /><Relationship Type="http://schemas.openxmlformats.org/officeDocument/2006/relationships/theme" Target="/ppt/slideMasters/theme/theme1.xml" Id="Rb00492c160af41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ab580f53ab4b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9e7aa2ce74c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426db165544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b4ccf3c6049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9924d54d241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94fbef1704b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dbcfb9c604d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c6041fbd543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 EIENDOM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1 572 696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1 191 767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304 672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2 688 196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13 889 220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Voldgaten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1632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929 516 613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 EIENDOM AS</a:t>
            </a:r>
          </a:p>
        </p:txBody>
      </p:sp>
    </p:spTree>
  </p:cSld>
  <p:clrMapOvr>
    <a:masterClrMapping xmlns:a="http://schemas.openxmlformats.org/drawingml/2006/main"/>
  </p:clrMapOvr>
</p:sld>
</file>