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ff08e2208e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0731d5645400a"/>
  </p:sldMasterIdLst>
  <p:sldIdLst>
    <p:sldId xmlns:r="http://schemas.openxmlformats.org/officeDocument/2006/relationships" id="256" r:id="R67054747b5f34089"/>
    <p:sldId xmlns:r="http://schemas.openxmlformats.org/officeDocument/2006/relationships" id="257" r:id="R9beda205aacc45cc"/>
    <p:sldId xmlns:r="http://schemas.openxmlformats.org/officeDocument/2006/relationships" id="258" r:id="R3a324def44144dd5"/>
    <p:sldId xmlns:r="http://schemas.openxmlformats.org/officeDocument/2006/relationships" id="259" r:id="R48f879976db54ced"/>
    <p:sldId xmlns:r="http://schemas.openxmlformats.org/officeDocument/2006/relationships" id="260" r:id="Rc65bd9e7a2b9496b"/>
    <p:sldId xmlns:r="http://schemas.openxmlformats.org/officeDocument/2006/relationships" id="261" r:id="Ra8ffc16110aa49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0731d5645400a" /><Relationship Type="http://schemas.openxmlformats.org/officeDocument/2006/relationships/slide" Target="/ppt/slides/slide1.xml" Id="R67054747b5f34089" /><Relationship Type="http://schemas.openxmlformats.org/officeDocument/2006/relationships/slide" Target="/ppt/slides/slide2.xml" Id="R9beda205aacc45cc" /><Relationship Type="http://schemas.openxmlformats.org/officeDocument/2006/relationships/slide" Target="/ppt/slides/slide3.xml" Id="R3a324def44144dd5" /><Relationship Type="http://schemas.openxmlformats.org/officeDocument/2006/relationships/slide" Target="/ppt/slides/slide4.xml" Id="R48f879976db54ced" /><Relationship Type="http://schemas.openxmlformats.org/officeDocument/2006/relationships/slide" Target="/ppt/slides/slide5.xml" Id="Rc65bd9e7a2b9496b" /><Relationship Type="http://schemas.openxmlformats.org/officeDocument/2006/relationships/slide" Target="/ppt/slides/slide6.xml" Id="Ra8ffc16110aa49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c82ae3daa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140ee169a4730" /><Relationship Type="http://schemas.openxmlformats.org/officeDocument/2006/relationships/theme" Target="/ppt/slideMasters/theme/theme1.xml" Id="R201155846f5d43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140ee169a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49c297cb04d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a426a71449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831d3c171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34274c16241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2e182b1e846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4225047ca49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 GRAVE- OG BARKSERVICE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GRAVE- OG BARKSERVICE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 GRAVE- OG BARKSERVICE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GRAVE- OG BARKSERVICE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GRAVE- OG BARKSERVICE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GRAVE- OG BARKSERVICE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GRAVE- OG BARKSERVICE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Hodnungsetvegen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gol.grave.bark@gmail.com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929 503 295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 GRAVE- OG BARKSERVICE AS</a:t>
            </a:r>
          </a:p>
        </p:txBody>
      </p:sp>
    </p:spTree>
  </p:cSld>
  <p:clrMapOvr>
    <a:masterClrMapping xmlns:a="http://schemas.openxmlformats.org/drawingml/2006/main"/>
  </p:clrMapOvr>
</p:sld>
</file>