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4f07771b7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92440f9834a97"/>
  </p:sldMasterIdLst>
  <p:sldIdLst>
    <p:sldId xmlns:r="http://schemas.openxmlformats.org/officeDocument/2006/relationships" id="256" r:id="Rad491f15795c40e0"/>
    <p:sldId xmlns:r="http://schemas.openxmlformats.org/officeDocument/2006/relationships" id="257" r:id="R3654c0fb7ca04280"/>
    <p:sldId xmlns:r="http://schemas.openxmlformats.org/officeDocument/2006/relationships" id="258" r:id="R4abf3b7f3c2645f6"/>
    <p:sldId xmlns:r="http://schemas.openxmlformats.org/officeDocument/2006/relationships" id="259" r:id="R2c67f7b1c424474c"/>
    <p:sldId xmlns:r="http://schemas.openxmlformats.org/officeDocument/2006/relationships" id="260" r:id="Rfab9346d43584642"/>
    <p:sldId xmlns:r="http://schemas.openxmlformats.org/officeDocument/2006/relationships" id="261" r:id="R599da19ed101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92440f9834a97" /><Relationship Type="http://schemas.openxmlformats.org/officeDocument/2006/relationships/slide" Target="/ppt/slides/slide1.xml" Id="Rad491f15795c40e0" /><Relationship Type="http://schemas.openxmlformats.org/officeDocument/2006/relationships/slide" Target="/ppt/slides/slide2.xml" Id="R3654c0fb7ca04280" /><Relationship Type="http://schemas.openxmlformats.org/officeDocument/2006/relationships/slide" Target="/ppt/slides/slide3.xml" Id="R4abf3b7f3c2645f6" /><Relationship Type="http://schemas.openxmlformats.org/officeDocument/2006/relationships/slide" Target="/ppt/slides/slide4.xml" Id="R2c67f7b1c424474c" /><Relationship Type="http://schemas.openxmlformats.org/officeDocument/2006/relationships/slide" Target="/ppt/slides/slide5.xml" Id="Rfab9346d43584642" /><Relationship Type="http://schemas.openxmlformats.org/officeDocument/2006/relationships/slide" Target="/ppt/slides/slide6.xml" Id="R599da19ed101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8cd18e979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3b13c1a27426d" /><Relationship Type="http://schemas.openxmlformats.org/officeDocument/2006/relationships/theme" Target="/ppt/slideMasters/theme/theme1.xml" Id="Ra8846db806754c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3b13c1a27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30a1741a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e3633a78847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3da7ebc53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89e7848c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29eb9150941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d82cb6294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SVEINJA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17 332 814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19 832 814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Nordengkollen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929 500 210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SVEINJA INVEST AS</a:t>
            </a:r>
          </a:p>
        </p:txBody>
      </p:sp>
    </p:spTree>
  </p:cSld>
  <p:clrMapOvr>
    <a:masterClrMapping xmlns:a="http://schemas.openxmlformats.org/drawingml/2006/main"/>
  </p:clrMapOvr>
</p:sld>
</file>