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390b1a5f5c43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9926c85d50444c"/>
  </p:sldMasterIdLst>
  <p:sldIdLst>
    <p:sldId xmlns:r="http://schemas.openxmlformats.org/officeDocument/2006/relationships" id="256" r:id="Rca0870b7e3584074"/>
    <p:sldId xmlns:r="http://schemas.openxmlformats.org/officeDocument/2006/relationships" id="257" r:id="Rb88ff5c7b7f142ff"/>
    <p:sldId xmlns:r="http://schemas.openxmlformats.org/officeDocument/2006/relationships" id="258" r:id="R8244aea7a19b4e29"/>
    <p:sldId xmlns:r="http://schemas.openxmlformats.org/officeDocument/2006/relationships" id="259" r:id="Rb30fd2fe460a4adc"/>
    <p:sldId xmlns:r="http://schemas.openxmlformats.org/officeDocument/2006/relationships" id="260" r:id="Rf2dda38463f248be"/>
    <p:sldId xmlns:r="http://schemas.openxmlformats.org/officeDocument/2006/relationships" id="261" r:id="Rad3cfe3cd5c54038"/>
    <p:sldId xmlns:r="http://schemas.openxmlformats.org/officeDocument/2006/relationships" id="262" r:id="R1c0cc13cca1244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9926c85d50444c" /><Relationship Type="http://schemas.openxmlformats.org/officeDocument/2006/relationships/slide" Target="/ppt/slides/slide1.xml" Id="Rca0870b7e3584074" /><Relationship Type="http://schemas.openxmlformats.org/officeDocument/2006/relationships/slide" Target="/ppt/slides/slide2.xml" Id="Rb88ff5c7b7f142ff" /><Relationship Type="http://schemas.openxmlformats.org/officeDocument/2006/relationships/slide" Target="/ppt/slides/slide3.xml" Id="R8244aea7a19b4e29" /><Relationship Type="http://schemas.openxmlformats.org/officeDocument/2006/relationships/slide" Target="/ppt/slides/slide4.xml" Id="Rb30fd2fe460a4adc" /><Relationship Type="http://schemas.openxmlformats.org/officeDocument/2006/relationships/slide" Target="/ppt/slides/slide5.xml" Id="Rf2dda38463f248be" /><Relationship Type="http://schemas.openxmlformats.org/officeDocument/2006/relationships/slide" Target="/ppt/slides/slide6.xml" Id="Rad3cfe3cd5c54038" /><Relationship Type="http://schemas.openxmlformats.org/officeDocument/2006/relationships/slide" Target="/ppt/slides/slide7.xml" Id="R1c0cc13cca1244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310f342a7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d57b745d84afc" /><Relationship Type="http://schemas.openxmlformats.org/officeDocument/2006/relationships/theme" Target="/ppt/slideMasters/theme/theme1.xml" Id="R3952be3d49704f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5d57b745d84a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43e2c272e42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bfc37e48d4f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796d24ef241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9fc760ef3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39f1d7b8343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7a5a0a70243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25993cb6041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 HOLDING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292 714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965 143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RØSJORDET ANDERS BERGE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Damsbakken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3264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929 475 844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 HOLDING AS</a:t>
            </a:r>
          </a:p>
        </p:txBody>
      </p:sp>
    </p:spTree>
  </p:cSld>
  <p:clrMapOvr>
    <a:masterClrMapping xmlns:a="http://schemas.openxmlformats.org/drawingml/2006/main"/>
  </p:clrMapOvr>
</p:sld>
</file>