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4d36a353f44e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67c3a1aea4a54"/>
  </p:sldMasterIdLst>
  <p:sldIdLst>
    <p:sldId xmlns:r="http://schemas.openxmlformats.org/officeDocument/2006/relationships" id="256" r:id="R3d89b5fbe5ba40e6"/>
    <p:sldId xmlns:r="http://schemas.openxmlformats.org/officeDocument/2006/relationships" id="257" r:id="R9952376329214652"/>
    <p:sldId xmlns:r="http://schemas.openxmlformats.org/officeDocument/2006/relationships" id="258" r:id="Ra578c0cf626148a2"/>
    <p:sldId xmlns:r="http://schemas.openxmlformats.org/officeDocument/2006/relationships" id="259" r:id="R7a5a593e96c94c84"/>
    <p:sldId xmlns:r="http://schemas.openxmlformats.org/officeDocument/2006/relationships" id="260" r:id="Rd2422cb0063f432c"/>
    <p:sldId xmlns:r="http://schemas.openxmlformats.org/officeDocument/2006/relationships" id="261" r:id="R72eec1ac0f7744fc"/>
    <p:sldId xmlns:r="http://schemas.openxmlformats.org/officeDocument/2006/relationships" id="262" r:id="Rc51db48d305d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67c3a1aea4a54" /><Relationship Type="http://schemas.openxmlformats.org/officeDocument/2006/relationships/slide" Target="/ppt/slides/slide1.xml" Id="R3d89b5fbe5ba40e6" /><Relationship Type="http://schemas.openxmlformats.org/officeDocument/2006/relationships/slide" Target="/ppt/slides/slide2.xml" Id="R9952376329214652" /><Relationship Type="http://schemas.openxmlformats.org/officeDocument/2006/relationships/slide" Target="/ppt/slides/slide3.xml" Id="Ra578c0cf626148a2" /><Relationship Type="http://schemas.openxmlformats.org/officeDocument/2006/relationships/slide" Target="/ppt/slides/slide4.xml" Id="R7a5a593e96c94c84" /><Relationship Type="http://schemas.openxmlformats.org/officeDocument/2006/relationships/slide" Target="/ppt/slides/slide5.xml" Id="Rd2422cb0063f432c" /><Relationship Type="http://schemas.openxmlformats.org/officeDocument/2006/relationships/slide" Target="/ppt/slides/slide6.xml" Id="R72eec1ac0f7744fc" /><Relationship Type="http://schemas.openxmlformats.org/officeDocument/2006/relationships/slide" Target="/ppt/slides/slide7.xml" Id="Rc51db48d305d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3c65cb8c4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ea640efc843b8" /><Relationship Type="http://schemas.openxmlformats.org/officeDocument/2006/relationships/theme" Target="/ppt/slideMasters/theme/theme1.xml" Id="R8f6f59641e7e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ea640efc843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12f5a70324f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c898c5b69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ead7f0f854b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92bfdcac74c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a4bb4e8d64e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02a8f5efe46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0f3a222f4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KANOSA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KANOSA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KANOSA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KANOSA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KANOSA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KANOSA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KANOSA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STOCKBASE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KANOSA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929 475 763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KANOSA GRUPPEN AS</a:t>
            </a:r>
          </a:p>
        </p:txBody>
      </p:sp>
    </p:spTree>
  </p:cSld>
  <p:clrMapOvr>
    <a:masterClrMapping xmlns:a="http://schemas.openxmlformats.org/drawingml/2006/main"/>
  </p:clrMapOvr>
</p:sld>
</file>