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25c9d3bae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ef7fc912a4684"/>
  </p:sldMasterIdLst>
  <p:sldIdLst>
    <p:sldId xmlns:r="http://schemas.openxmlformats.org/officeDocument/2006/relationships" id="256" r:id="R3fc1665fba8a480a"/>
    <p:sldId xmlns:r="http://schemas.openxmlformats.org/officeDocument/2006/relationships" id="257" r:id="R0824a7a3d4904021"/>
    <p:sldId xmlns:r="http://schemas.openxmlformats.org/officeDocument/2006/relationships" id="258" r:id="R9ca08d52239c4e14"/>
    <p:sldId xmlns:r="http://schemas.openxmlformats.org/officeDocument/2006/relationships" id="259" r:id="R1853733b16584e7c"/>
    <p:sldId xmlns:r="http://schemas.openxmlformats.org/officeDocument/2006/relationships" id="260" r:id="R747b80b17d6b47d1"/>
    <p:sldId xmlns:r="http://schemas.openxmlformats.org/officeDocument/2006/relationships" id="261" r:id="R7ce36cc3c96f4881"/>
    <p:sldId xmlns:r="http://schemas.openxmlformats.org/officeDocument/2006/relationships" id="262" r:id="R9d26646deff1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ef7fc912a4684" /><Relationship Type="http://schemas.openxmlformats.org/officeDocument/2006/relationships/slide" Target="/ppt/slides/slide1.xml" Id="R3fc1665fba8a480a" /><Relationship Type="http://schemas.openxmlformats.org/officeDocument/2006/relationships/slide" Target="/ppt/slides/slide2.xml" Id="R0824a7a3d4904021" /><Relationship Type="http://schemas.openxmlformats.org/officeDocument/2006/relationships/slide" Target="/ppt/slides/slide3.xml" Id="R9ca08d52239c4e14" /><Relationship Type="http://schemas.openxmlformats.org/officeDocument/2006/relationships/slide" Target="/ppt/slides/slide4.xml" Id="R1853733b16584e7c" /><Relationship Type="http://schemas.openxmlformats.org/officeDocument/2006/relationships/slide" Target="/ppt/slides/slide5.xml" Id="R747b80b17d6b47d1" /><Relationship Type="http://schemas.openxmlformats.org/officeDocument/2006/relationships/slide" Target="/ppt/slides/slide6.xml" Id="R7ce36cc3c96f4881" /><Relationship Type="http://schemas.openxmlformats.org/officeDocument/2006/relationships/slide" Target="/ppt/slides/slide7.xml" Id="R9d26646deff1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727166478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fc7a1f8f44cd" /><Relationship Type="http://schemas.openxmlformats.org/officeDocument/2006/relationships/theme" Target="/ppt/slideMasters/theme/theme1.xml" Id="R9ea1f8cfab4d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1fc7a1f8f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31c9df7948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61a275e6e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6bb01f9f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f5b53ba3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32fae5a9849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26dd50e8b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583b1ecc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RIKSTAD GRØNTANLEGG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RIKSTAD GRØNTANLEGG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RIKSTAD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Teglhageveien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929 475 712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