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fad310c03044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06725d508b4b39"/>
  </p:sldMasterIdLst>
  <p:sldIdLst>
    <p:sldId xmlns:r="http://schemas.openxmlformats.org/officeDocument/2006/relationships" id="256" r:id="R8cfcb2092a354ee3"/>
    <p:sldId xmlns:r="http://schemas.openxmlformats.org/officeDocument/2006/relationships" id="257" r:id="R5b19b92982b546af"/>
    <p:sldId xmlns:r="http://schemas.openxmlformats.org/officeDocument/2006/relationships" id="258" r:id="R98c00b61efac48a1"/>
    <p:sldId xmlns:r="http://schemas.openxmlformats.org/officeDocument/2006/relationships" id="259" r:id="R267316e0d37b45d3"/>
    <p:sldId xmlns:r="http://schemas.openxmlformats.org/officeDocument/2006/relationships" id="260" r:id="R168ed2a6a82846e7"/>
    <p:sldId xmlns:r="http://schemas.openxmlformats.org/officeDocument/2006/relationships" id="261" r:id="R302d0d3e48ea441c"/>
    <p:sldId xmlns:r="http://schemas.openxmlformats.org/officeDocument/2006/relationships" id="262" r:id="R6a43f66c242f48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06725d508b4b39" /><Relationship Type="http://schemas.openxmlformats.org/officeDocument/2006/relationships/slide" Target="/ppt/slides/slide1.xml" Id="R8cfcb2092a354ee3" /><Relationship Type="http://schemas.openxmlformats.org/officeDocument/2006/relationships/slide" Target="/ppt/slides/slide2.xml" Id="R5b19b92982b546af" /><Relationship Type="http://schemas.openxmlformats.org/officeDocument/2006/relationships/slide" Target="/ppt/slides/slide3.xml" Id="R98c00b61efac48a1" /><Relationship Type="http://schemas.openxmlformats.org/officeDocument/2006/relationships/slide" Target="/ppt/slides/slide4.xml" Id="R267316e0d37b45d3" /><Relationship Type="http://schemas.openxmlformats.org/officeDocument/2006/relationships/slide" Target="/ppt/slides/slide5.xml" Id="R168ed2a6a82846e7" /><Relationship Type="http://schemas.openxmlformats.org/officeDocument/2006/relationships/slide" Target="/ppt/slides/slide6.xml" Id="R302d0d3e48ea441c" /><Relationship Type="http://schemas.openxmlformats.org/officeDocument/2006/relationships/slide" Target="/ppt/slides/slide7.xml" Id="R6a43f66c242f48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00547d44747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337484a5143f9" /><Relationship Type="http://schemas.openxmlformats.org/officeDocument/2006/relationships/theme" Target="/ppt/slideMasters/theme/theme1.xml" Id="R8809432a26f04c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8337484a5143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41651bdf74a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1141408bc4f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a14c025514b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c56815a5646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d45352fc449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dc95ab67d48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470eebf0e45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RIKSTAD GRØNTANLEGG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RIKSTAD GRØNTANLEGG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RIKSTAD GRØNTANLEGG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RIKSTAD GRØNTANLEGG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RIKSTAD GRØNTANLEGG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RIKSTAD GRØNTANLEGG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758 933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126 420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196 999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RIKSTAD GRØNTANLEGG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RIKSTAD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RIKSTAD GRØNTANLEGG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Teglhageveien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3125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929 475 712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RIKSTAD GRØNTANLEGG AS</a:t>
            </a:r>
          </a:p>
        </p:txBody>
      </p:sp>
    </p:spTree>
  </p:cSld>
  <p:clrMapOvr>
    <a:masterClrMapping xmlns:a="http://schemas.openxmlformats.org/drawingml/2006/main"/>
  </p:clrMapOvr>
</p:sld>
</file>