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7f1347973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dfe7565f104c11"/>
  </p:sldMasterIdLst>
  <p:sldIdLst>
    <p:sldId xmlns:r="http://schemas.openxmlformats.org/officeDocument/2006/relationships" id="256" r:id="Rff11c4d5dab24425"/>
    <p:sldId xmlns:r="http://schemas.openxmlformats.org/officeDocument/2006/relationships" id="257" r:id="R500a88b67f114dde"/>
    <p:sldId xmlns:r="http://schemas.openxmlformats.org/officeDocument/2006/relationships" id="258" r:id="R57579ab573af4691"/>
    <p:sldId xmlns:r="http://schemas.openxmlformats.org/officeDocument/2006/relationships" id="259" r:id="R2e70b43d309a49a5"/>
    <p:sldId xmlns:r="http://schemas.openxmlformats.org/officeDocument/2006/relationships" id="260" r:id="R2db8b79cc6934b10"/>
    <p:sldId xmlns:r="http://schemas.openxmlformats.org/officeDocument/2006/relationships" id="261" r:id="R7b49bb9a70d0474b"/>
    <p:sldId xmlns:r="http://schemas.openxmlformats.org/officeDocument/2006/relationships" id="262" r:id="R667bdeb7e9f946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dfe7565f104c11" /><Relationship Type="http://schemas.openxmlformats.org/officeDocument/2006/relationships/slide" Target="/ppt/slides/slide1.xml" Id="Rff11c4d5dab24425" /><Relationship Type="http://schemas.openxmlformats.org/officeDocument/2006/relationships/slide" Target="/ppt/slides/slide2.xml" Id="R500a88b67f114dde" /><Relationship Type="http://schemas.openxmlformats.org/officeDocument/2006/relationships/slide" Target="/ppt/slides/slide3.xml" Id="R57579ab573af4691" /><Relationship Type="http://schemas.openxmlformats.org/officeDocument/2006/relationships/slide" Target="/ppt/slides/slide4.xml" Id="R2e70b43d309a49a5" /><Relationship Type="http://schemas.openxmlformats.org/officeDocument/2006/relationships/slide" Target="/ppt/slides/slide5.xml" Id="R2db8b79cc6934b10" /><Relationship Type="http://schemas.openxmlformats.org/officeDocument/2006/relationships/slide" Target="/ppt/slides/slide6.xml" Id="R7b49bb9a70d0474b" /><Relationship Type="http://schemas.openxmlformats.org/officeDocument/2006/relationships/slide" Target="/ppt/slides/slide7.xml" Id="R667bdeb7e9f946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bce8238a114d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27b129d0540c4" /><Relationship Type="http://schemas.openxmlformats.org/officeDocument/2006/relationships/theme" Target="/ppt/slideMasters/theme/theme1.xml" Id="Re2a281206e824b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f27b129d05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f37058df74b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32f54fe15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fbeb60dfb4e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8eee8c87d4b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3b65283e5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def5b6efa47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5f0618be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HOLMGREN KYSTFISKE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HOLMGREN KYSTFISKE AS ble etablert [år] og holder til i Kvalsund.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1 407 605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HOLMGREN KNUT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Knut-Reidar Holmgren, Slettelv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9620 Kvalsund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929 475 593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HOLMGREN KYSTFISKE AS</a:t>
            </a:r>
          </a:p>
        </p:txBody>
      </p:sp>
    </p:spTree>
  </p:cSld>
  <p:clrMapOvr>
    <a:masterClrMapping xmlns:a="http://schemas.openxmlformats.org/drawingml/2006/main"/>
  </p:clrMapOvr>
</p:sld>
</file>