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47ac93b51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da1e4cfda43cf"/>
  </p:sldMasterIdLst>
  <p:sldIdLst>
    <p:sldId xmlns:r="http://schemas.openxmlformats.org/officeDocument/2006/relationships" id="256" r:id="R9e29c472e2a44b41"/>
    <p:sldId xmlns:r="http://schemas.openxmlformats.org/officeDocument/2006/relationships" id="257" r:id="R0dda3526441042e6"/>
    <p:sldId xmlns:r="http://schemas.openxmlformats.org/officeDocument/2006/relationships" id="258" r:id="R3d389c0f69dd4cef"/>
    <p:sldId xmlns:r="http://schemas.openxmlformats.org/officeDocument/2006/relationships" id="259" r:id="Rb90d4899a12a402e"/>
    <p:sldId xmlns:r="http://schemas.openxmlformats.org/officeDocument/2006/relationships" id="260" r:id="R015b06f357834e75"/>
    <p:sldId xmlns:r="http://schemas.openxmlformats.org/officeDocument/2006/relationships" id="261" r:id="R3dceb257db5440e2"/>
    <p:sldId xmlns:r="http://schemas.openxmlformats.org/officeDocument/2006/relationships" id="262" r:id="R7f4443cb496842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da1e4cfda43cf" /><Relationship Type="http://schemas.openxmlformats.org/officeDocument/2006/relationships/slide" Target="/ppt/slides/slide1.xml" Id="R9e29c472e2a44b41" /><Relationship Type="http://schemas.openxmlformats.org/officeDocument/2006/relationships/slide" Target="/ppt/slides/slide2.xml" Id="R0dda3526441042e6" /><Relationship Type="http://schemas.openxmlformats.org/officeDocument/2006/relationships/slide" Target="/ppt/slides/slide3.xml" Id="R3d389c0f69dd4cef" /><Relationship Type="http://schemas.openxmlformats.org/officeDocument/2006/relationships/slide" Target="/ppt/slides/slide4.xml" Id="Rb90d4899a12a402e" /><Relationship Type="http://schemas.openxmlformats.org/officeDocument/2006/relationships/slide" Target="/ppt/slides/slide5.xml" Id="R015b06f357834e75" /><Relationship Type="http://schemas.openxmlformats.org/officeDocument/2006/relationships/slide" Target="/ppt/slides/slide6.xml" Id="R3dceb257db5440e2" /><Relationship Type="http://schemas.openxmlformats.org/officeDocument/2006/relationships/slide" Target="/ppt/slides/slide7.xml" Id="R7f4443cb496842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0fa6b291947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a89cc1c454d06" /><Relationship Type="http://schemas.openxmlformats.org/officeDocument/2006/relationships/theme" Target="/ppt/slideMasters/theme/theme1.xml" Id="Rcdfda266c1a8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a89cc1c45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fa9f1621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866011c4d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05eabe3e6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114364dc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630a3c6e0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5160e4f840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84c1d0d6b4a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VÅGSKJEFTEN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VÅGSKJEFTEN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3 451 673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3 552 388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4 353 743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Vardåslia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929 475 402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