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e83a250f104e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4bb4c34c4403d"/>
  </p:sldMasterIdLst>
  <p:sldIdLst>
    <p:sldId xmlns:r="http://schemas.openxmlformats.org/officeDocument/2006/relationships" id="256" r:id="Rfe03c13cbce541b4"/>
    <p:sldId xmlns:r="http://schemas.openxmlformats.org/officeDocument/2006/relationships" id="257" r:id="R767944500ec74f4b"/>
    <p:sldId xmlns:r="http://schemas.openxmlformats.org/officeDocument/2006/relationships" id="258" r:id="Rfcc979c7d70643b4"/>
    <p:sldId xmlns:r="http://schemas.openxmlformats.org/officeDocument/2006/relationships" id="259" r:id="Rb435dc1377014dfa"/>
    <p:sldId xmlns:r="http://schemas.openxmlformats.org/officeDocument/2006/relationships" id="260" r:id="R9dc12398ccc94b17"/>
    <p:sldId xmlns:r="http://schemas.openxmlformats.org/officeDocument/2006/relationships" id="261" r:id="Re602f749286b4847"/>
    <p:sldId xmlns:r="http://schemas.openxmlformats.org/officeDocument/2006/relationships" id="262" r:id="Ra76ed0039c6b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4bb4c34c4403d" /><Relationship Type="http://schemas.openxmlformats.org/officeDocument/2006/relationships/slide" Target="/ppt/slides/slide1.xml" Id="Rfe03c13cbce541b4" /><Relationship Type="http://schemas.openxmlformats.org/officeDocument/2006/relationships/slide" Target="/ppt/slides/slide2.xml" Id="R767944500ec74f4b" /><Relationship Type="http://schemas.openxmlformats.org/officeDocument/2006/relationships/slide" Target="/ppt/slides/slide3.xml" Id="Rfcc979c7d70643b4" /><Relationship Type="http://schemas.openxmlformats.org/officeDocument/2006/relationships/slide" Target="/ppt/slides/slide4.xml" Id="Rb435dc1377014dfa" /><Relationship Type="http://schemas.openxmlformats.org/officeDocument/2006/relationships/slide" Target="/ppt/slides/slide5.xml" Id="R9dc12398ccc94b17" /><Relationship Type="http://schemas.openxmlformats.org/officeDocument/2006/relationships/slide" Target="/ppt/slides/slide6.xml" Id="Re602f749286b4847" /><Relationship Type="http://schemas.openxmlformats.org/officeDocument/2006/relationships/slide" Target="/ppt/slides/slide7.xml" Id="Ra76ed0039c6b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6661a75d144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16c0188bb4be2" /><Relationship Type="http://schemas.openxmlformats.org/officeDocument/2006/relationships/theme" Target="/ppt/slideMasters/theme/theme1.xml" Id="R1e097e81e4b44a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16c0188bb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53833190945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08a78ccbd4e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fc746fc0441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7e5b02d64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a938b8457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98f6916e040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f9fa1c83b4e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NOVI SECURITY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SECURITY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NOVI SECURITY SYSTEMS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SECURITY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SECURITY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SECURITY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10 021 433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1 888 226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1 427 140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5 231 669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SECURITY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SCHJOLL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SECURITY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929 475 003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SECURITY SYSTEMS AS</a:t>
            </a:r>
          </a:p>
        </p:txBody>
      </p:sp>
    </p:spTree>
  </p:cSld>
  <p:clrMapOvr>
    <a:masterClrMapping xmlns:a="http://schemas.openxmlformats.org/drawingml/2006/main"/>
  </p:clrMapOvr>
</p:sld>
</file>