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b7de79a52a4f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d9169dba5b4e7d"/>
  </p:sldMasterIdLst>
  <p:sldIdLst>
    <p:sldId xmlns:r="http://schemas.openxmlformats.org/officeDocument/2006/relationships" id="256" r:id="R3df8ae23ceab4528"/>
    <p:sldId xmlns:r="http://schemas.openxmlformats.org/officeDocument/2006/relationships" id="257" r:id="R286d073c69d7400a"/>
    <p:sldId xmlns:r="http://schemas.openxmlformats.org/officeDocument/2006/relationships" id="258" r:id="Rce057a8d0da74baf"/>
    <p:sldId xmlns:r="http://schemas.openxmlformats.org/officeDocument/2006/relationships" id="259" r:id="Rfdb4284fb8804671"/>
    <p:sldId xmlns:r="http://schemas.openxmlformats.org/officeDocument/2006/relationships" id="260" r:id="R1bad8d75aed5420f"/>
    <p:sldId xmlns:r="http://schemas.openxmlformats.org/officeDocument/2006/relationships" id="261" r:id="R828a6b237a1648ed"/>
    <p:sldId xmlns:r="http://schemas.openxmlformats.org/officeDocument/2006/relationships" id="262" r:id="R8f78b08da9bd4a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9169dba5b4e7d" /><Relationship Type="http://schemas.openxmlformats.org/officeDocument/2006/relationships/slide" Target="/ppt/slides/slide1.xml" Id="R3df8ae23ceab4528" /><Relationship Type="http://schemas.openxmlformats.org/officeDocument/2006/relationships/slide" Target="/ppt/slides/slide2.xml" Id="R286d073c69d7400a" /><Relationship Type="http://schemas.openxmlformats.org/officeDocument/2006/relationships/slide" Target="/ppt/slides/slide3.xml" Id="Rce057a8d0da74baf" /><Relationship Type="http://schemas.openxmlformats.org/officeDocument/2006/relationships/slide" Target="/ppt/slides/slide4.xml" Id="Rfdb4284fb8804671" /><Relationship Type="http://schemas.openxmlformats.org/officeDocument/2006/relationships/slide" Target="/ppt/slides/slide5.xml" Id="R1bad8d75aed5420f" /><Relationship Type="http://schemas.openxmlformats.org/officeDocument/2006/relationships/slide" Target="/ppt/slides/slide6.xml" Id="R828a6b237a1648ed" /><Relationship Type="http://schemas.openxmlformats.org/officeDocument/2006/relationships/slide" Target="/ppt/slides/slide7.xml" Id="R8f78b08da9bd4a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1286fb8b4d46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9af9fb98b468a" /><Relationship Type="http://schemas.openxmlformats.org/officeDocument/2006/relationships/theme" Target="/ppt/slideMasters/theme/theme1.xml" Id="Rf9790cde1b9b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9af9fb98b46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5ba865c1247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1536f32a34e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74e2d0260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f72bf45a0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fd8bb35454f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62764b28544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f2f9a87c24f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EXAPELYS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EXAPELYS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ELEKTROUTVIKLING AS  –  79,2 %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SVEIN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GANGESKAR OLE PEDER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929 470 745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