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11608535140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677c6992d4894"/>
  </p:sldMasterIdLst>
  <p:sldIdLst>
    <p:sldId xmlns:r="http://schemas.openxmlformats.org/officeDocument/2006/relationships" id="256" r:id="R9192e4655ecd430e"/>
    <p:sldId xmlns:r="http://schemas.openxmlformats.org/officeDocument/2006/relationships" id="257" r:id="R25e9213304cf4f9b"/>
    <p:sldId xmlns:r="http://schemas.openxmlformats.org/officeDocument/2006/relationships" id="258" r:id="Rfb26b52bcb5846ee"/>
    <p:sldId xmlns:r="http://schemas.openxmlformats.org/officeDocument/2006/relationships" id="259" r:id="R65e411835c864096"/>
    <p:sldId xmlns:r="http://schemas.openxmlformats.org/officeDocument/2006/relationships" id="260" r:id="R1d87a49f899f4954"/>
    <p:sldId xmlns:r="http://schemas.openxmlformats.org/officeDocument/2006/relationships" id="261" r:id="Redf3556a24934f18"/>
    <p:sldId xmlns:r="http://schemas.openxmlformats.org/officeDocument/2006/relationships" id="262" r:id="R60e51d5e0445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677c6992d4894" /><Relationship Type="http://schemas.openxmlformats.org/officeDocument/2006/relationships/slide" Target="/ppt/slides/slide1.xml" Id="R9192e4655ecd430e" /><Relationship Type="http://schemas.openxmlformats.org/officeDocument/2006/relationships/slide" Target="/ppt/slides/slide2.xml" Id="R25e9213304cf4f9b" /><Relationship Type="http://schemas.openxmlformats.org/officeDocument/2006/relationships/slide" Target="/ppt/slides/slide3.xml" Id="Rfb26b52bcb5846ee" /><Relationship Type="http://schemas.openxmlformats.org/officeDocument/2006/relationships/slide" Target="/ppt/slides/slide4.xml" Id="R65e411835c864096" /><Relationship Type="http://schemas.openxmlformats.org/officeDocument/2006/relationships/slide" Target="/ppt/slides/slide5.xml" Id="R1d87a49f899f4954" /><Relationship Type="http://schemas.openxmlformats.org/officeDocument/2006/relationships/slide" Target="/ppt/slides/slide6.xml" Id="Redf3556a24934f18" /><Relationship Type="http://schemas.openxmlformats.org/officeDocument/2006/relationships/slide" Target="/ppt/slides/slide7.xml" Id="R60e51d5e0445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f72c6e5884c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5dc9056ad4317" /><Relationship Type="http://schemas.openxmlformats.org/officeDocument/2006/relationships/theme" Target="/ppt/slideMasters/theme/theme1.xml" Id="R383d649a33bb4c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5dc9056ad43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00a1ad7d2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08562884e42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7c4bca3a9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bc224126845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99511de1e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92512903a4e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6091c3cea4f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NAVVE INVEST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1 244 525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NAVEENAN POOLOGANATHAN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Straumsåsen 286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929 470 338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NAVVE INVEST AS</a:t>
            </a:r>
          </a:p>
        </p:txBody>
      </p:sp>
    </p:spTree>
  </p:cSld>
  <p:clrMapOvr>
    <a:masterClrMapping xmlns:a="http://schemas.openxmlformats.org/drawingml/2006/main"/>
  </p:clrMapOvr>
</p:sld>
</file>