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b7338925604f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519d2315af4824"/>
  </p:sldMasterIdLst>
  <p:sldIdLst>
    <p:sldId xmlns:r="http://schemas.openxmlformats.org/officeDocument/2006/relationships" id="256" r:id="Rbb01712fe9fd4581"/>
    <p:sldId xmlns:r="http://schemas.openxmlformats.org/officeDocument/2006/relationships" id="257" r:id="Rf314240189914edd"/>
    <p:sldId xmlns:r="http://schemas.openxmlformats.org/officeDocument/2006/relationships" id="258" r:id="Rb2cd5916a4b84380"/>
    <p:sldId xmlns:r="http://schemas.openxmlformats.org/officeDocument/2006/relationships" id="259" r:id="Rce1e7a7d88b34e2b"/>
    <p:sldId xmlns:r="http://schemas.openxmlformats.org/officeDocument/2006/relationships" id="260" r:id="Ra557901e02bb4046"/>
    <p:sldId xmlns:r="http://schemas.openxmlformats.org/officeDocument/2006/relationships" id="261" r:id="Rc5f3b488048d4b62"/>
    <p:sldId xmlns:r="http://schemas.openxmlformats.org/officeDocument/2006/relationships" id="262" r:id="R90d2f7af256e48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519d2315af4824" /><Relationship Type="http://schemas.openxmlformats.org/officeDocument/2006/relationships/slide" Target="/ppt/slides/slide1.xml" Id="Rbb01712fe9fd4581" /><Relationship Type="http://schemas.openxmlformats.org/officeDocument/2006/relationships/slide" Target="/ppt/slides/slide2.xml" Id="Rf314240189914edd" /><Relationship Type="http://schemas.openxmlformats.org/officeDocument/2006/relationships/slide" Target="/ppt/slides/slide3.xml" Id="Rb2cd5916a4b84380" /><Relationship Type="http://schemas.openxmlformats.org/officeDocument/2006/relationships/slide" Target="/ppt/slides/slide4.xml" Id="Rce1e7a7d88b34e2b" /><Relationship Type="http://schemas.openxmlformats.org/officeDocument/2006/relationships/slide" Target="/ppt/slides/slide5.xml" Id="Ra557901e02bb4046" /><Relationship Type="http://schemas.openxmlformats.org/officeDocument/2006/relationships/slide" Target="/ppt/slides/slide6.xml" Id="Rc5f3b488048d4b62" /><Relationship Type="http://schemas.openxmlformats.org/officeDocument/2006/relationships/slide" Target="/ppt/slides/slide7.xml" Id="R90d2f7af256e48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f6bc124ffb40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5bd578da44c46" /><Relationship Type="http://schemas.openxmlformats.org/officeDocument/2006/relationships/theme" Target="/ppt/slideMasters/theme/theme1.xml" Id="Re412302338ad46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75bd578da44c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a17f15fa045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acb94398344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d27d705e642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aa1ecd1324d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b865759b149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bc207f47846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9adfdf7b14d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PSV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PSV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PSV II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PSV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PSV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PSV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62 551 159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23 320 010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26 085 624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93 418 962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107 032 935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PSV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BUSINESS MANAGEMENT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PSV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929 469 313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PSV II AS</a:t>
            </a:r>
          </a:p>
        </p:txBody>
      </p:sp>
    </p:spTree>
  </p:cSld>
  <p:clrMapOvr>
    <a:masterClrMapping xmlns:a="http://schemas.openxmlformats.org/drawingml/2006/main"/>
  </p:clrMapOvr>
</p:sld>
</file>