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9291b11f8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4918f26ce4649"/>
  </p:sldMasterIdLst>
  <p:sldIdLst>
    <p:sldId xmlns:r="http://schemas.openxmlformats.org/officeDocument/2006/relationships" id="256" r:id="R9ccc4b8a1af04d8a"/>
    <p:sldId xmlns:r="http://schemas.openxmlformats.org/officeDocument/2006/relationships" id="257" r:id="Ra1c295ce2af047e0"/>
    <p:sldId xmlns:r="http://schemas.openxmlformats.org/officeDocument/2006/relationships" id="258" r:id="Reec0ca6f540c461e"/>
    <p:sldId xmlns:r="http://schemas.openxmlformats.org/officeDocument/2006/relationships" id="259" r:id="R3bab68eeb9664598"/>
    <p:sldId xmlns:r="http://schemas.openxmlformats.org/officeDocument/2006/relationships" id="260" r:id="Ra4ba1da15d6f4f2f"/>
    <p:sldId xmlns:r="http://schemas.openxmlformats.org/officeDocument/2006/relationships" id="261" r:id="R623e475adfac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4918f26ce4649" /><Relationship Type="http://schemas.openxmlformats.org/officeDocument/2006/relationships/slide" Target="/ppt/slides/slide1.xml" Id="R9ccc4b8a1af04d8a" /><Relationship Type="http://schemas.openxmlformats.org/officeDocument/2006/relationships/slide" Target="/ppt/slides/slide2.xml" Id="Ra1c295ce2af047e0" /><Relationship Type="http://schemas.openxmlformats.org/officeDocument/2006/relationships/slide" Target="/ppt/slides/slide3.xml" Id="Reec0ca6f540c461e" /><Relationship Type="http://schemas.openxmlformats.org/officeDocument/2006/relationships/slide" Target="/ppt/slides/slide4.xml" Id="R3bab68eeb9664598" /><Relationship Type="http://schemas.openxmlformats.org/officeDocument/2006/relationships/slide" Target="/ppt/slides/slide5.xml" Id="Ra4ba1da15d6f4f2f" /><Relationship Type="http://schemas.openxmlformats.org/officeDocument/2006/relationships/slide" Target="/ppt/slides/slide6.xml" Id="R623e475adfac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9e2c4f269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f092a994346fe" /><Relationship Type="http://schemas.openxmlformats.org/officeDocument/2006/relationships/theme" Target="/ppt/slideMasters/theme/theme1.xml" Id="Rdff8bdb57b14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f092a9943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4e4fdc6bf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4e1c20c6c4f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688ec541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c6f8201e3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fabc5ece48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9ff219269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THOR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THOR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SKULLE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 Adelers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jonas@jonasthor.no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www.jonasthor.no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929 468 880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THOR AS</a:t>
            </a:r>
          </a:p>
        </p:txBody>
      </p:sp>
    </p:spTree>
  </p:cSld>
  <p:clrMapOvr>
    <a:masterClrMapping xmlns:a="http://schemas.openxmlformats.org/drawingml/2006/main"/>
  </p:clrMapOvr>
</p:sld>
</file>