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2a5e6c40c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b1aed8d0749bb"/>
  </p:sldMasterIdLst>
  <p:sldIdLst>
    <p:sldId xmlns:r="http://schemas.openxmlformats.org/officeDocument/2006/relationships" id="256" r:id="Ree9d3128be2e4989"/>
    <p:sldId xmlns:r="http://schemas.openxmlformats.org/officeDocument/2006/relationships" id="257" r:id="Re5daa1e318c941c6"/>
    <p:sldId xmlns:r="http://schemas.openxmlformats.org/officeDocument/2006/relationships" id="258" r:id="R5d6cf6a2f0744c22"/>
    <p:sldId xmlns:r="http://schemas.openxmlformats.org/officeDocument/2006/relationships" id="259" r:id="R380dc68f6e394a09"/>
    <p:sldId xmlns:r="http://schemas.openxmlformats.org/officeDocument/2006/relationships" id="260" r:id="Ra2e28b88e04b4938"/>
    <p:sldId xmlns:r="http://schemas.openxmlformats.org/officeDocument/2006/relationships" id="261" r:id="Rbbf83b811b71409c"/>
    <p:sldId xmlns:r="http://schemas.openxmlformats.org/officeDocument/2006/relationships" id="262" r:id="R4955ee647d16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b1aed8d0749bb" /><Relationship Type="http://schemas.openxmlformats.org/officeDocument/2006/relationships/slide" Target="/ppt/slides/slide1.xml" Id="Ree9d3128be2e4989" /><Relationship Type="http://schemas.openxmlformats.org/officeDocument/2006/relationships/slide" Target="/ppt/slides/slide2.xml" Id="Re5daa1e318c941c6" /><Relationship Type="http://schemas.openxmlformats.org/officeDocument/2006/relationships/slide" Target="/ppt/slides/slide3.xml" Id="R5d6cf6a2f0744c22" /><Relationship Type="http://schemas.openxmlformats.org/officeDocument/2006/relationships/slide" Target="/ppt/slides/slide4.xml" Id="R380dc68f6e394a09" /><Relationship Type="http://schemas.openxmlformats.org/officeDocument/2006/relationships/slide" Target="/ppt/slides/slide5.xml" Id="Ra2e28b88e04b4938" /><Relationship Type="http://schemas.openxmlformats.org/officeDocument/2006/relationships/slide" Target="/ppt/slides/slide6.xml" Id="Rbbf83b811b71409c" /><Relationship Type="http://schemas.openxmlformats.org/officeDocument/2006/relationships/slide" Target="/ppt/slides/slide7.xml" Id="R4955ee647d16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2b957f2b54f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0450157143d7" /><Relationship Type="http://schemas.openxmlformats.org/officeDocument/2006/relationships/theme" Target="/ppt/slideMasters/theme/theme1.xml" Id="Rffd2b47d2f88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a04501571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2d8e6b6ff4a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baea069d0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ca16b0389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381c7996a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a42b0cef6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35bdfab6f4d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1f72573ad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THOR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THOR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1 899 317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SKULLE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 Adelers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jonas@jonasthor.no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www.jonasthor.no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929 468 880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