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064dcc3af749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7e6bce825b41d5"/>
  </p:sldMasterIdLst>
  <p:sldIdLst>
    <p:sldId xmlns:r="http://schemas.openxmlformats.org/officeDocument/2006/relationships" id="256" r:id="R50775edceb82487e"/>
    <p:sldId xmlns:r="http://schemas.openxmlformats.org/officeDocument/2006/relationships" id="257" r:id="Rf4c9e2aff8de47c8"/>
    <p:sldId xmlns:r="http://schemas.openxmlformats.org/officeDocument/2006/relationships" id="258" r:id="R7c1aac16b7e84f84"/>
    <p:sldId xmlns:r="http://schemas.openxmlformats.org/officeDocument/2006/relationships" id="259" r:id="R7fb9f85ffffe420b"/>
    <p:sldId xmlns:r="http://schemas.openxmlformats.org/officeDocument/2006/relationships" id="260" r:id="R0ee4bfae03bf4706"/>
    <p:sldId xmlns:r="http://schemas.openxmlformats.org/officeDocument/2006/relationships" id="261" r:id="Ra1c06dfe7cc44926"/>
    <p:sldId xmlns:r="http://schemas.openxmlformats.org/officeDocument/2006/relationships" id="262" r:id="Rd0b9f6071a2f4f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7e6bce825b41d5" /><Relationship Type="http://schemas.openxmlformats.org/officeDocument/2006/relationships/slide" Target="/ppt/slides/slide1.xml" Id="R50775edceb82487e" /><Relationship Type="http://schemas.openxmlformats.org/officeDocument/2006/relationships/slide" Target="/ppt/slides/slide2.xml" Id="Rf4c9e2aff8de47c8" /><Relationship Type="http://schemas.openxmlformats.org/officeDocument/2006/relationships/slide" Target="/ppt/slides/slide3.xml" Id="R7c1aac16b7e84f84" /><Relationship Type="http://schemas.openxmlformats.org/officeDocument/2006/relationships/slide" Target="/ppt/slides/slide4.xml" Id="R7fb9f85ffffe420b" /><Relationship Type="http://schemas.openxmlformats.org/officeDocument/2006/relationships/slide" Target="/ppt/slides/slide5.xml" Id="R0ee4bfae03bf4706" /><Relationship Type="http://schemas.openxmlformats.org/officeDocument/2006/relationships/slide" Target="/ppt/slides/slide6.xml" Id="Ra1c06dfe7cc44926" /><Relationship Type="http://schemas.openxmlformats.org/officeDocument/2006/relationships/slide" Target="/ppt/slides/slide7.xml" Id="Rd0b9f6071a2f4f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d4fab46e6047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7874b7262b446b" /><Relationship Type="http://schemas.openxmlformats.org/officeDocument/2006/relationships/theme" Target="/ppt/slideMasters/theme/theme1.xml" Id="Rce19a4290b9243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7874b7262b44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9abcd3b51c40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16771b66f40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ba96a72f424b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0babf141f45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19ee6366d54c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59b6116ea435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b93c5f7f54f7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GUVIHAUG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GUVIHAUG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GUVIHAUG AS ble etablert [år] og holder til i Nordagutu.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GUVIHAUG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GUVIHAUG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GUVIHAUG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−84 538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47 770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325 989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GUVIHAUG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GULLIKSEN PER ØYVIND 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GUVIHAUG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Kullhusvegen 103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3820 Nordagutu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929 468 422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GUVIHAUG AS</a:t>
            </a:r>
          </a:p>
        </p:txBody>
      </p:sp>
    </p:spTree>
  </p:cSld>
  <p:clrMapOvr>
    <a:masterClrMapping xmlns:a="http://schemas.openxmlformats.org/drawingml/2006/main"/>
  </p:clrMapOvr>
</p:sld>
</file>