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d002e3b7a846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7d074e67874eea"/>
  </p:sldMasterIdLst>
  <p:sldIdLst>
    <p:sldId xmlns:r="http://schemas.openxmlformats.org/officeDocument/2006/relationships" id="256" r:id="Re315f738d02646d1"/>
    <p:sldId xmlns:r="http://schemas.openxmlformats.org/officeDocument/2006/relationships" id="257" r:id="Rd852f0389dfb4db8"/>
    <p:sldId xmlns:r="http://schemas.openxmlformats.org/officeDocument/2006/relationships" id="258" r:id="R26aed735587f4c31"/>
    <p:sldId xmlns:r="http://schemas.openxmlformats.org/officeDocument/2006/relationships" id="259" r:id="R43c1a1896b094972"/>
    <p:sldId xmlns:r="http://schemas.openxmlformats.org/officeDocument/2006/relationships" id="260" r:id="R9313bbd7963843d1"/>
    <p:sldId xmlns:r="http://schemas.openxmlformats.org/officeDocument/2006/relationships" id="261" r:id="R484b696f38104523"/>
    <p:sldId xmlns:r="http://schemas.openxmlformats.org/officeDocument/2006/relationships" id="262" r:id="Rf8dd32da230145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d074e67874eea" /><Relationship Type="http://schemas.openxmlformats.org/officeDocument/2006/relationships/slide" Target="/ppt/slides/slide1.xml" Id="Re315f738d02646d1" /><Relationship Type="http://schemas.openxmlformats.org/officeDocument/2006/relationships/slide" Target="/ppt/slides/slide2.xml" Id="Rd852f0389dfb4db8" /><Relationship Type="http://schemas.openxmlformats.org/officeDocument/2006/relationships/slide" Target="/ppt/slides/slide3.xml" Id="R26aed735587f4c31" /><Relationship Type="http://schemas.openxmlformats.org/officeDocument/2006/relationships/slide" Target="/ppt/slides/slide4.xml" Id="R43c1a1896b094972" /><Relationship Type="http://schemas.openxmlformats.org/officeDocument/2006/relationships/slide" Target="/ppt/slides/slide5.xml" Id="R9313bbd7963843d1" /><Relationship Type="http://schemas.openxmlformats.org/officeDocument/2006/relationships/slide" Target="/ppt/slides/slide6.xml" Id="R484b696f38104523" /><Relationship Type="http://schemas.openxmlformats.org/officeDocument/2006/relationships/slide" Target="/ppt/slides/slide7.xml" Id="Rf8dd32da230145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fde9d0b9654e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8ef9e1a984619" /><Relationship Type="http://schemas.openxmlformats.org/officeDocument/2006/relationships/theme" Target="/ppt/slideMasters/theme/theme1.xml" Id="R46c07040dbf348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d8ef9e1a9846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213e300f443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2f98369b04c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d9ea72cbf47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85008ecb24f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656db3d6e45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c8916c9f54d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8baacf26240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FOSSWINCKELS GATE 29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FOSSWINCKELS GATE 29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FOSSWINCKELS GATE 29 AS ble etablert [år] og holder til i Søfteland.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FOSSWINCKELS GATE 29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FOSSWINCKELS GATE 29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FOSSWINCKELS GATE 29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10 165 539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1 577 970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492 006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−549 872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14 186 269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FOSSWINCKELS GATE 29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ARCTECH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FOSSWINCKELS GATE 29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Internatvegen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5212 Søfteland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929 465 504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FOSSWINCKELS GATE 29 AS</a:t>
            </a:r>
          </a:p>
        </p:txBody>
      </p:sp>
    </p:spTree>
  </p:cSld>
  <p:clrMapOvr>
    <a:masterClrMapping xmlns:a="http://schemas.openxmlformats.org/drawingml/2006/main"/>
  </p:clrMapOvr>
</p:sld>
</file>