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3a2990b5cb4d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b83b4e22434531"/>
  </p:sldMasterIdLst>
  <p:sldIdLst>
    <p:sldId xmlns:r="http://schemas.openxmlformats.org/officeDocument/2006/relationships" id="256" r:id="R29459ed0372045a5"/>
    <p:sldId xmlns:r="http://schemas.openxmlformats.org/officeDocument/2006/relationships" id="257" r:id="R56bb9a9a5e87456f"/>
    <p:sldId xmlns:r="http://schemas.openxmlformats.org/officeDocument/2006/relationships" id="258" r:id="R02ad87aefb0e4b12"/>
    <p:sldId xmlns:r="http://schemas.openxmlformats.org/officeDocument/2006/relationships" id="259" r:id="Rbde9f29947364f93"/>
    <p:sldId xmlns:r="http://schemas.openxmlformats.org/officeDocument/2006/relationships" id="260" r:id="R94daad38dd554694"/>
    <p:sldId xmlns:r="http://schemas.openxmlformats.org/officeDocument/2006/relationships" id="261" r:id="Rb83be53f792d41ce"/>
    <p:sldId xmlns:r="http://schemas.openxmlformats.org/officeDocument/2006/relationships" id="262" r:id="Rf724f07cea8d42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b83b4e22434531" /><Relationship Type="http://schemas.openxmlformats.org/officeDocument/2006/relationships/slide" Target="/ppt/slides/slide1.xml" Id="R29459ed0372045a5" /><Relationship Type="http://schemas.openxmlformats.org/officeDocument/2006/relationships/slide" Target="/ppt/slides/slide2.xml" Id="R56bb9a9a5e87456f" /><Relationship Type="http://schemas.openxmlformats.org/officeDocument/2006/relationships/slide" Target="/ppt/slides/slide3.xml" Id="R02ad87aefb0e4b12" /><Relationship Type="http://schemas.openxmlformats.org/officeDocument/2006/relationships/slide" Target="/ppt/slides/slide4.xml" Id="Rbde9f29947364f93" /><Relationship Type="http://schemas.openxmlformats.org/officeDocument/2006/relationships/slide" Target="/ppt/slides/slide5.xml" Id="R94daad38dd554694" /><Relationship Type="http://schemas.openxmlformats.org/officeDocument/2006/relationships/slide" Target="/ppt/slides/slide6.xml" Id="Rb83be53f792d41ce" /><Relationship Type="http://schemas.openxmlformats.org/officeDocument/2006/relationships/slide" Target="/ppt/slides/slide7.xml" Id="Rf724f07cea8d42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c2bdc2129f48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f2c6adb464dfe" /><Relationship Type="http://schemas.openxmlformats.org/officeDocument/2006/relationships/theme" Target="/ppt/slideMasters/theme/theme1.xml" Id="Rd6c4ee675a7a4c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7f2c6adb464d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a77fd59a245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85d6737ea49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d4435fe234d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0ba284c2644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03ec4955a42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3b38546ee45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70dba37e947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SPB AS ble etablert [år] og holder til i Brønnøysund.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18 546 626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−1 374 413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−1 387 642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713 083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3 896 531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SPB INVESTMENT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Husholmbukta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8907 Brønnøysund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929 458 265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SPB AS</a:t>
            </a:r>
          </a:p>
        </p:txBody>
      </p:sp>
    </p:spTree>
  </p:cSld>
  <p:clrMapOvr>
    <a:masterClrMapping xmlns:a="http://schemas.openxmlformats.org/drawingml/2006/main"/>
  </p:clrMapOvr>
</p:sld>
</file>