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644d1b8ff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12ba70ab640c8"/>
  </p:sldMasterIdLst>
  <p:sldIdLst>
    <p:sldId xmlns:r="http://schemas.openxmlformats.org/officeDocument/2006/relationships" id="256" r:id="Ra6dd2b3f5c4748a5"/>
    <p:sldId xmlns:r="http://schemas.openxmlformats.org/officeDocument/2006/relationships" id="257" r:id="Rd6653ed570b64bfe"/>
    <p:sldId xmlns:r="http://schemas.openxmlformats.org/officeDocument/2006/relationships" id="258" r:id="Re3adfc346de94584"/>
    <p:sldId xmlns:r="http://schemas.openxmlformats.org/officeDocument/2006/relationships" id="259" r:id="R20d1a12789824990"/>
    <p:sldId xmlns:r="http://schemas.openxmlformats.org/officeDocument/2006/relationships" id="260" r:id="R9f95b55e26354669"/>
    <p:sldId xmlns:r="http://schemas.openxmlformats.org/officeDocument/2006/relationships" id="261" r:id="R831c53c8f375489b"/>
    <p:sldId xmlns:r="http://schemas.openxmlformats.org/officeDocument/2006/relationships" id="262" r:id="R5a6043e06b52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12ba70ab640c8" /><Relationship Type="http://schemas.openxmlformats.org/officeDocument/2006/relationships/slide" Target="/ppt/slides/slide1.xml" Id="Ra6dd2b3f5c4748a5" /><Relationship Type="http://schemas.openxmlformats.org/officeDocument/2006/relationships/slide" Target="/ppt/slides/slide2.xml" Id="Rd6653ed570b64bfe" /><Relationship Type="http://schemas.openxmlformats.org/officeDocument/2006/relationships/slide" Target="/ppt/slides/slide3.xml" Id="Re3adfc346de94584" /><Relationship Type="http://schemas.openxmlformats.org/officeDocument/2006/relationships/slide" Target="/ppt/slides/slide4.xml" Id="R20d1a12789824990" /><Relationship Type="http://schemas.openxmlformats.org/officeDocument/2006/relationships/slide" Target="/ppt/slides/slide5.xml" Id="R9f95b55e26354669" /><Relationship Type="http://schemas.openxmlformats.org/officeDocument/2006/relationships/slide" Target="/ppt/slides/slide6.xml" Id="R831c53c8f375489b" /><Relationship Type="http://schemas.openxmlformats.org/officeDocument/2006/relationships/slide" Target="/ppt/slides/slide7.xml" Id="R5a6043e06b52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fb217ae9f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f658a1e894310" /><Relationship Type="http://schemas.openxmlformats.org/officeDocument/2006/relationships/theme" Target="/ppt/slideMasters/theme/theme1.xml" Id="R1bf5e8489fbf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f658a1e89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1298237e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a11884e0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b936e2d8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e8da7841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5688f28a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481635a3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e9d3f6a9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STIAN HARM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Harm Antonsen, Nygaards alle 4P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929 452 003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 HOLDING AS</a:t>
            </a:r>
          </a:p>
        </p:txBody>
      </p:sp>
    </p:spTree>
  </p:cSld>
  <p:clrMapOvr>
    <a:masterClrMapping xmlns:a="http://schemas.openxmlformats.org/drawingml/2006/main"/>
  </p:clrMapOvr>
</p:sld>
</file>