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22875c15a04a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cf93b81e0c4b68"/>
  </p:sldMasterIdLst>
  <p:sldIdLst>
    <p:sldId xmlns:r="http://schemas.openxmlformats.org/officeDocument/2006/relationships" id="256" r:id="R487346afe40e43bc"/>
    <p:sldId xmlns:r="http://schemas.openxmlformats.org/officeDocument/2006/relationships" id="257" r:id="Raf317ad8759d4c8e"/>
    <p:sldId xmlns:r="http://schemas.openxmlformats.org/officeDocument/2006/relationships" id="258" r:id="R3f5e1dc2b469436c"/>
    <p:sldId xmlns:r="http://schemas.openxmlformats.org/officeDocument/2006/relationships" id="259" r:id="R87b030c2645043de"/>
    <p:sldId xmlns:r="http://schemas.openxmlformats.org/officeDocument/2006/relationships" id="260" r:id="Rbddf3c91dbf442be"/>
    <p:sldId xmlns:r="http://schemas.openxmlformats.org/officeDocument/2006/relationships" id="261" r:id="Ra7ad97abfe674040"/>
    <p:sldId xmlns:r="http://schemas.openxmlformats.org/officeDocument/2006/relationships" id="262" r:id="R103dc02cc7fe45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cf93b81e0c4b68" /><Relationship Type="http://schemas.openxmlformats.org/officeDocument/2006/relationships/slide" Target="/ppt/slides/slide1.xml" Id="R487346afe40e43bc" /><Relationship Type="http://schemas.openxmlformats.org/officeDocument/2006/relationships/slide" Target="/ppt/slides/slide2.xml" Id="Raf317ad8759d4c8e" /><Relationship Type="http://schemas.openxmlformats.org/officeDocument/2006/relationships/slide" Target="/ppt/slides/slide3.xml" Id="R3f5e1dc2b469436c" /><Relationship Type="http://schemas.openxmlformats.org/officeDocument/2006/relationships/slide" Target="/ppt/slides/slide4.xml" Id="R87b030c2645043de" /><Relationship Type="http://schemas.openxmlformats.org/officeDocument/2006/relationships/slide" Target="/ppt/slides/slide5.xml" Id="Rbddf3c91dbf442be" /><Relationship Type="http://schemas.openxmlformats.org/officeDocument/2006/relationships/slide" Target="/ppt/slides/slide6.xml" Id="Ra7ad97abfe674040" /><Relationship Type="http://schemas.openxmlformats.org/officeDocument/2006/relationships/slide" Target="/ppt/slides/slide7.xml" Id="R103dc02cc7fe45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39f80fa26d41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fda9ef6a541c4" /><Relationship Type="http://schemas.openxmlformats.org/officeDocument/2006/relationships/theme" Target="/ppt/slideMasters/theme/theme1.xml" Id="Rcc509a8d2d4646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ffda9ef6a541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5324c782a49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3dd2294114d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264d7dcc848c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a9406895441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b4b6fe32a46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c5d45ba2c34b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eaab1436145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KVASS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KVASS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KVASS ARKITEKTUR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KVASS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KVASS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KVASS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3 092 965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273 618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211 187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598 623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1 306 233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KVASS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BØDAL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KVASS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Standardveien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929 445 368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KVASS ARKITEKTUR AS</a:t>
            </a:r>
          </a:p>
        </p:txBody>
      </p:sp>
    </p:spTree>
  </p:cSld>
  <p:clrMapOvr>
    <a:masterClrMapping xmlns:a="http://schemas.openxmlformats.org/drawingml/2006/main"/>
  </p:clrMapOvr>
</p:sld>
</file>