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934a4c5f744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d4e373cc142f2"/>
  </p:sldMasterIdLst>
  <p:sldIdLst>
    <p:sldId xmlns:r="http://schemas.openxmlformats.org/officeDocument/2006/relationships" id="256" r:id="R3c88665820684e30"/>
    <p:sldId xmlns:r="http://schemas.openxmlformats.org/officeDocument/2006/relationships" id="257" r:id="Re639284eef274c38"/>
    <p:sldId xmlns:r="http://schemas.openxmlformats.org/officeDocument/2006/relationships" id="258" r:id="Rd2e6801082b04c1d"/>
    <p:sldId xmlns:r="http://schemas.openxmlformats.org/officeDocument/2006/relationships" id="259" r:id="Rde24bfd61fe046f9"/>
    <p:sldId xmlns:r="http://schemas.openxmlformats.org/officeDocument/2006/relationships" id="260" r:id="R2b2b2093508c4f8b"/>
    <p:sldId xmlns:r="http://schemas.openxmlformats.org/officeDocument/2006/relationships" id="261" r:id="Rc01a1f5023fd483f"/>
    <p:sldId xmlns:r="http://schemas.openxmlformats.org/officeDocument/2006/relationships" id="262" r:id="R8eb353d58aa644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d4e373cc142f2" /><Relationship Type="http://schemas.openxmlformats.org/officeDocument/2006/relationships/slide" Target="/ppt/slides/slide1.xml" Id="R3c88665820684e30" /><Relationship Type="http://schemas.openxmlformats.org/officeDocument/2006/relationships/slide" Target="/ppt/slides/slide2.xml" Id="Re639284eef274c38" /><Relationship Type="http://schemas.openxmlformats.org/officeDocument/2006/relationships/slide" Target="/ppt/slides/slide3.xml" Id="Rd2e6801082b04c1d" /><Relationship Type="http://schemas.openxmlformats.org/officeDocument/2006/relationships/slide" Target="/ppt/slides/slide4.xml" Id="Rde24bfd61fe046f9" /><Relationship Type="http://schemas.openxmlformats.org/officeDocument/2006/relationships/slide" Target="/ppt/slides/slide5.xml" Id="R2b2b2093508c4f8b" /><Relationship Type="http://schemas.openxmlformats.org/officeDocument/2006/relationships/slide" Target="/ppt/slides/slide6.xml" Id="Rc01a1f5023fd483f" /><Relationship Type="http://schemas.openxmlformats.org/officeDocument/2006/relationships/slide" Target="/ppt/slides/slide7.xml" Id="R8eb353d58aa644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e96d71060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6705bcfa74ee2" /><Relationship Type="http://schemas.openxmlformats.org/officeDocument/2006/relationships/theme" Target="/ppt/slideMasters/theme/theme1.xml" Id="R779d2c18468e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6705bcfa74e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c06621a3c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d0cc13b5e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526eb4d28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690f0abc7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82fa7d8ae4e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f8cdc56244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29054734f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KVASS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3 092 965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211 187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1 306 233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BØDAL SONDRE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PARRA HERNANDEZ MARIA D C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929 445 368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KVASS ARKITEKTUR AS</a:t>
            </a:r>
          </a:p>
        </p:txBody>
      </p:sp>
    </p:spTree>
  </p:cSld>
  <p:clrMapOvr>
    <a:masterClrMapping xmlns:a="http://schemas.openxmlformats.org/drawingml/2006/main"/>
  </p:clrMapOvr>
</p:sld>
</file>