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6dcf46da9f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b699fa3cea4151"/>
  </p:sldMasterIdLst>
  <p:sldIdLst>
    <p:sldId xmlns:r="http://schemas.openxmlformats.org/officeDocument/2006/relationships" id="256" r:id="Rb77759667de1407e"/>
    <p:sldId xmlns:r="http://schemas.openxmlformats.org/officeDocument/2006/relationships" id="257" r:id="R244e9d8fd3274406"/>
    <p:sldId xmlns:r="http://schemas.openxmlformats.org/officeDocument/2006/relationships" id="258" r:id="R8f91c7727f00490f"/>
    <p:sldId xmlns:r="http://schemas.openxmlformats.org/officeDocument/2006/relationships" id="259" r:id="Ra9c729239c3243c6"/>
    <p:sldId xmlns:r="http://schemas.openxmlformats.org/officeDocument/2006/relationships" id="260" r:id="R60e094d8e0d7449e"/>
    <p:sldId xmlns:r="http://schemas.openxmlformats.org/officeDocument/2006/relationships" id="261" r:id="R93cf3334eee24a9e"/>
    <p:sldId xmlns:r="http://schemas.openxmlformats.org/officeDocument/2006/relationships" id="262" r:id="R003f8c04400743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699fa3cea4151" /><Relationship Type="http://schemas.openxmlformats.org/officeDocument/2006/relationships/slide" Target="/ppt/slides/slide1.xml" Id="Rb77759667de1407e" /><Relationship Type="http://schemas.openxmlformats.org/officeDocument/2006/relationships/slide" Target="/ppt/slides/slide2.xml" Id="R244e9d8fd3274406" /><Relationship Type="http://schemas.openxmlformats.org/officeDocument/2006/relationships/slide" Target="/ppt/slides/slide3.xml" Id="R8f91c7727f00490f" /><Relationship Type="http://schemas.openxmlformats.org/officeDocument/2006/relationships/slide" Target="/ppt/slides/slide4.xml" Id="Ra9c729239c3243c6" /><Relationship Type="http://schemas.openxmlformats.org/officeDocument/2006/relationships/slide" Target="/ppt/slides/slide5.xml" Id="R60e094d8e0d7449e" /><Relationship Type="http://schemas.openxmlformats.org/officeDocument/2006/relationships/slide" Target="/ppt/slides/slide6.xml" Id="R93cf3334eee24a9e" /><Relationship Type="http://schemas.openxmlformats.org/officeDocument/2006/relationships/slide" Target="/ppt/slides/slide7.xml" Id="R003f8c04400743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16b783fc045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618f3ccdc46fd" /><Relationship Type="http://schemas.openxmlformats.org/officeDocument/2006/relationships/theme" Target="/ppt/slideMasters/theme/theme1.xml" Id="Ra7342071398543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7618f3ccdc46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67204697149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982b75dea45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9383d9ca744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c4e61f2234f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84471217d46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2550bd8e149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5b9aa7b9941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DAGFINN THORSEN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DAGFINN THORSEN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DAGFINN THORSEN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DAGFINN THORSEN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DAGFINN THORSEN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DAGFINN THORSEN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928 427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473 058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DAGFINN THORSEN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PER DAGFINN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DAGFINN THORSEN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Krokemoveien 110A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3244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929 438 809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DAGFINN THORSEN AS</a:t>
            </a:r>
          </a:p>
        </p:txBody>
      </p:sp>
    </p:spTree>
  </p:cSld>
  <p:clrMapOvr>
    <a:masterClrMapping xmlns:a="http://schemas.openxmlformats.org/drawingml/2006/main"/>
  </p:clrMapOvr>
</p:sld>
</file>