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402c09657c43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8971159e184be9"/>
  </p:sldMasterIdLst>
  <p:sldIdLst>
    <p:sldId xmlns:r="http://schemas.openxmlformats.org/officeDocument/2006/relationships" id="256" r:id="R6f9a1120f25b4bd2"/>
    <p:sldId xmlns:r="http://schemas.openxmlformats.org/officeDocument/2006/relationships" id="257" r:id="R8f19c563eb544679"/>
    <p:sldId xmlns:r="http://schemas.openxmlformats.org/officeDocument/2006/relationships" id="258" r:id="Rb6c66ee976134701"/>
    <p:sldId xmlns:r="http://schemas.openxmlformats.org/officeDocument/2006/relationships" id="259" r:id="R702f84fa5aaa457f"/>
    <p:sldId xmlns:r="http://schemas.openxmlformats.org/officeDocument/2006/relationships" id="260" r:id="R37266bbc5a5e4ee3"/>
    <p:sldId xmlns:r="http://schemas.openxmlformats.org/officeDocument/2006/relationships" id="261" r:id="Rfb1b8f33d5ec4258"/>
    <p:sldId xmlns:r="http://schemas.openxmlformats.org/officeDocument/2006/relationships" id="262" r:id="R4cc744ac738247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8971159e184be9" /><Relationship Type="http://schemas.openxmlformats.org/officeDocument/2006/relationships/slide" Target="/ppt/slides/slide1.xml" Id="R6f9a1120f25b4bd2" /><Relationship Type="http://schemas.openxmlformats.org/officeDocument/2006/relationships/slide" Target="/ppt/slides/slide2.xml" Id="R8f19c563eb544679" /><Relationship Type="http://schemas.openxmlformats.org/officeDocument/2006/relationships/slide" Target="/ppt/slides/slide3.xml" Id="Rb6c66ee976134701" /><Relationship Type="http://schemas.openxmlformats.org/officeDocument/2006/relationships/slide" Target="/ppt/slides/slide4.xml" Id="R702f84fa5aaa457f" /><Relationship Type="http://schemas.openxmlformats.org/officeDocument/2006/relationships/slide" Target="/ppt/slides/slide5.xml" Id="R37266bbc5a5e4ee3" /><Relationship Type="http://schemas.openxmlformats.org/officeDocument/2006/relationships/slide" Target="/ppt/slides/slide6.xml" Id="Rfb1b8f33d5ec4258" /><Relationship Type="http://schemas.openxmlformats.org/officeDocument/2006/relationships/slide" Target="/ppt/slides/slide7.xml" Id="R4cc744ac738247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e274f6e9b848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15f14a7d6457a" /><Relationship Type="http://schemas.openxmlformats.org/officeDocument/2006/relationships/theme" Target="/ppt/slideMasters/theme/theme1.xml" Id="Rd7ffa46171ac4f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115f14a7d645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5362a7acc42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b1a0426894d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89bd94e6843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094d0d6ed4a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8e48668bf4c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a21dc67bf4a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f2a83c8eb48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ALVER ENERGI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ALVER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ALVER ENERGI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ALVER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ALVER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ALVER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−2 138 151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−2 119 016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184 463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ALVER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HAGEWICK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ALVER ENERGI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929 438 469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ALVER ENERGI AS</a:t>
            </a:r>
          </a:p>
        </p:txBody>
      </p:sp>
    </p:spTree>
  </p:cSld>
  <p:clrMapOvr>
    <a:masterClrMapping xmlns:a="http://schemas.openxmlformats.org/drawingml/2006/main"/>
  </p:clrMapOvr>
</p:sld>
</file>