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485f64c36942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e81b9554d54861"/>
  </p:sldMasterIdLst>
  <p:sldIdLst>
    <p:sldId xmlns:r="http://schemas.openxmlformats.org/officeDocument/2006/relationships" id="256" r:id="Rc4d89fbc7e79440a"/>
    <p:sldId xmlns:r="http://schemas.openxmlformats.org/officeDocument/2006/relationships" id="257" r:id="R4025797dff88495f"/>
    <p:sldId xmlns:r="http://schemas.openxmlformats.org/officeDocument/2006/relationships" id="258" r:id="R86308647e8ff4d8b"/>
    <p:sldId xmlns:r="http://schemas.openxmlformats.org/officeDocument/2006/relationships" id="259" r:id="Rc5e657f4a6014932"/>
    <p:sldId xmlns:r="http://schemas.openxmlformats.org/officeDocument/2006/relationships" id="260" r:id="R578c2cdba748411b"/>
    <p:sldId xmlns:r="http://schemas.openxmlformats.org/officeDocument/2006/relationships" id="261" r:id="Rdec96fb574404707"/>
    <p:sldId xmlns:r="http://schemas.openxmlformats.org/officeDocument/2006/relationships" id="262" r:id="Re2c4e7b6a29849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81b9554d54861" /><Relationship Type="http://schemas.openxmlformats.org/officeDocument/2006/relationships/slide" Target="/ppt/slides/slide1.xml" Id="Rc4d89fbc7e79440a" /><Relationship Type="http://schemas.openxmlformats.org/officeDocument/2006/relationships/slide" Target="/ppt/slides/slide2.xml" Id="R4025797dff88495f" /><Relationship Type="http://schemas.openxmlformats.org/officeDocument/2006/relationships/slide" Target="/ppt/slides/slide3.xml" Id="R86308647e8ff4d8b" /><Relationship Type="http://schemas.openxmlformats.org/officeDocument/2006/relationships/slide" Target="/ppt/slides/slide4.xml" Id="Rc5e657f4a6014932" /><Relationship Type="http://schemas.openxmlformats.org/officeDocument/2006/relationships/slide" Target="/ppt/slides/slide5.xml" Id="R578c2cdba748411b" /><Relationship Type="http://schemas.openxmlformats.org/officeDocument/2006/relationships/slide" Target="/ppt/slides/slide6.xml" Id="Rdec96fb574404707" /><Relationship Type="http://schemas.openxmlformats.org/officeDocument/2006/relationships/slide" Target="/ppt/slides/slide7.xml" Id="Re2c4e7b6a29849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1ecef2d3164f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94b6efd504076" /><Relationship Type="http://schemas.openxmlformats.org/officeDocument/2006/relationships/theme" Target="/ppt/slideMasters/theme/theme1.xml" Id="R52b34b99437941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094b6efd5040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c6e4ae1c44f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c8bb7c1d643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ee8a3d5b84a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65a68d7284e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0d319c1684c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6c3430fd841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1c046f9b941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JGV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JGV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27 086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GJERDE VIKANES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Liljevegen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929 437 853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JGV HOLDING AS</a:t>
            </a:r>
          </a:p>
        </p:txBody>
      </p:sp>
    </p:spTree>
  </p:cSld>
  <p:clrMapOvr>
    <a:masterClrMapping xmlns:a="http://schemas.openxmlformats.org/drawingml/2006/main"/>
  </p:clrMapOvr>
</p:sld>
</file>