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d3c6de26b7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9ec5e7668a4d55"/>
  </p:sldMasterIdLst>
  <p:sldIdLst>
    <p:sldId xmlns:r="http://schemas.openxmlformats.org/officeDocument/2006/relationships" id="256" r:id="R8d30866ce5464792"/>
    <p:sldId xmlns:r="http://schemas.openxmlformats.org/officeDocument/2006/relationships" id="257" r:id="R01f68581020149f7"/>
    <p:sldId xmlns:r="http://schemas.openxmlformats.org/officeDocument/2006/relationships" id="258" r:id="R88d19731e20c49c9"/>
    <p:sldId xmlns:r="http://schemas.openxmlformats.org/officeDocument/2006/relationships" id="259" r:id="Re79015a66d964fa8"/>
    <p:sldId xmlns:r="http://schemas.openxmlformats.org/officeDocument/2006/relationships" id="260" r:id="Rb670fe6824d14506"/>
    <p:sldId xmlns:r="http://schemas.openxmlformats.org/officeDocument/2006/relationships" id="261" r:id="Rd94ec9a88f11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ec5e7668a4d55" /><Relationship Type="http://schemas.openxmlformats.org/officeDocument/2006/relationships/slide" Target="/ppt/slides/slide1.xml" Id="R8d30866ce5464792" /><Relationship Type="http://schemas.openxmlformats.org/officeDocument/2006/relationships/slide" Target="/ppt/slides/slide2.xml" Id="R01f68581020149f7" /><Relationship Type="http://schemas.openxmlformats.org/officeDocument/2006/relationships/slide" Target="/ppt/slides/slide3.xml" Id="R88d19731e20c49c9" /><Relationship Type="http://schemas.openxmlformats.org/officeDocument/2006/relationships/slide" Target="/ppt/slides/slide4.xml" Id="Re79015a66d964fa8" /><Relationship Type="http://schemas.openxmlformats.org/officeDocument/2006/relationships/slide" Target="/ppt/slides/slide5.xml" Id="Rb670fe6824d14506" /><Relationship Type="http://schemas.openxmlformats.org/officeDocument/2006/relationships/slide" Target="/ppt/slides/slide6.xml" Id="Rd94ec9a88f11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67852b6b3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a4fb714de4f08" /><Relationship Type="http://schemas.openxmlformats.org/officeDocument/2006/relationships/theme" Target="/ppt/slideMasters/theme/theme1.xml" Id="R484f3f9c557d4c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a4fb714de4f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5d15668d2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2900bf840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65bfe1db7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50263128d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06bca6d1c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753fbe06a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ROGER AAMODT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AAMODT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AAMODT INVEST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AAMODT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AAMODT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AAMODT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AAMODT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AAMODT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AAMODT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AAMODT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AAMODT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AAMODT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AAMODT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Linnegrøvan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929 437 233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AAMODT INVEST AS</a:t>
            </a:r>
          </a:p>
        </p:txBody>
      </p:sp>
    </p:spTree>
  </p:cSld>
  <p:clrMapOvr>
    <a:masterClrMapping xmlns:a="http://schemas.openxmlformats.org/drawingml/2006/main"/>
  </p:clrMapOvr>
</p:sld>
</file>