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af522ea034d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80fe646c144a1e"/>
  </p:sldMasterIdLst>
  <p:sldIdLst>
    <p:sldId xmlns:r="http://schemas.openxmlformats.org/officeDocument/2006/relationships" id="256" r:id="R31e0e6a058784fe6"/>
    <p:sldId xmlns:r="http://schemas.openxmlformats.org/officeDocument/2006/relationships" id="257" r:id="R518930eb14c246cd"/>
    <p:sldId xmlns:r="http://schemas.openxmlformats.org/officeDocument/2006/relationships" id="258" r:id="Rd7b5514bd06d4597"/>
    <p:sldId xmlns:r="http://schemas.openxmlformats.org/officeDocument/2006/relationships" id="259" r:id="Rdc0605008bd34529"/>
    <p:sldId xmlns:r="http://schemas.openxmlformats.org/officeDocument/2006/relationships" id="260" r:id="R4d66f2730a9349a2"/>
    <p:sldId xmlns:r="http://schemas.openxmlformats.org/officeDocument/2006/relationships" id="261" r:id="R8f3c213f69d04e7e"/>
    <p:sldId xmlns:r="http://schemas.openxmlformats.org/officeDocument/2006/relationships" id="262" r:id="Rc4c4c13d133a4e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0fe646c144a1e" /><Relationship Type="http://schemas.openxmlformats.org/officeDocument/2006/relationships/slide" Target="/ppt/slides/slide1.xml" Id="R31e0e6a058784fe6" /><Relationship Type="http://schemas.openxmlformats.org/officeDocument/2006/relationships/slide" Target="/ppt/slides/slide2.xml" Id="R518930eb14c246cd" /><Relationship Type="http://schemas.openxmlformats.org/officeDocument/2006/relationships/slide" Target="/ppt/slides/slide3.xml" Id="Rd7b5514bd06d4597" /><Relationship Type="http://schemas.openxmlformats.org/officeDocument/2006/relationships/slide" Target="/ppt/slides/slide4.xml" Id="Rdc0605008bd34529" /><Relationship Type="http://schemas.openxmlformats.org/officeDocument/2006/relationships/slide" Target="/ppt/slides/slide5.xml" Id="R4d66f2730a9349a2" /><Relationship Type="http://schemas.openxmlformats.org/officeDocument/2006/relationships/slide" Target="/ppt/slides/slide6.xml" Id="R8f3c213f69d04e7e" /><Relationship Type="http://schemas.openxmlformats.org/officeDocument/2006/relationships/slide" Target="/ppt/slides/slide7.xml" Id="Rc4c4c13d133a4e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32e52900149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9602251134fc7" /><Relationship Type="http://schemas.openxmlformats.org/officeDocument/2006/relationships/theme" Target="/ppt/slideMasters/theme/theme1.xml" Id="R74f7d6728cee40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a9602251134f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b1ca17842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d8955536e44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c9a6ee4c04d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d0b70f8ad47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a447395a848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631a9e32a4c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8f329d6c74b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 DEVELOPMENT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MOHOLT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929 434 285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 DEVELOPMENT AS</a:t>
            </a:r>
          </a:p>
        </p:txBody>
      </p:sp>
    </p:spTree>
  </p:cSld>
  <p:clrMapOvr>
    <a:masterClrMapping xmlns:a="http://schemas.openxmlformats.org/drawingml/2006/main"/>
  </p:clrMapOvr>
</p:sld>
</file>